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30" r:id="rId1"/>
    <p:sldMasterId id="2147483749" r:id="rId2"/>
  </p:sldMasterIdLst>
  <p:notesMasterIdLst>
    <p:notesMasterId r:id="rId13"/>
  </p:notesMasterIdLst>
  <p:handoutMasterIdLst>
    <p:handoutMasterId r:id="rId14"/>
  </p:handoutMasterIdLst>
  <p:sldIdLst>
    <p:sldId id="330" r:id="rId3"/>
    <p:sldId id="389" r:id="rId4"/>
    <p:sldId id="404" r:id="rId5"/>
    <p:sldId id="363" r:id="rId6"/>
    <p:sldId id="391" r:id="rId7"/>
    <p:sldId id="359" r:id="rId8"/>
    <p:sldId id="470" r:id="rId9"/>
    <p:sldId id="469" r:id="rId10"/>
    <p:sldId id="471" r:id="rId11"/>
    <p:sldId id="409" r:id="rId12"/>
  </p:sldIdLst>
  <p:sldSz cx="9144000" cy="6858000" type="screen4x3"/>
  <p:notesSz cx="7023100" cy="9309100"/>
  <p:embeddedFontLst>
    <p:embeddedFont>
      <p:font typeface="Consolas" panose="020B0609020204030204" pitchFamily="49" charset="0"/>
      <p:regular r:id="rId15"/>
      <p:bold r:id="rId16"/>
      <p:italic r:id="rId17"/>
      <p:boldItalic r:id="rId18"/>
    </p:embeddedFont>
    <p:embeddedFont>
      <p:font typeface="Segoe UI" panose="020B0502040204020203" pitchFamily="34" charset="0"/>
      <p:regular r:id="rId19"/>
      <p:bold r:id="rId20"/>
      <p:italic r:id="rId21"/>
      <p:boldItalic r:id="rId22"/>
    </p:embeddedFont>
    <p:embeddedFont>
      <p:font typeface="Segoe UI Light" panose="020B0502040204020203" pitchFamily="34" charset="0"/>
      <p:regular r:id="rId23"/>
      <p:italic r:id="rId24"/>
    </p:embeddedFont>
    <p:embeddedFont>
      <p:font typeface="FontAwesome" pitchFamily="50" charset="0"/>
      <p:regular r:id="rId25"/>
    </p:embeddedFont>
    <p:embeddedFont>
      <p:font typeface="Segoe Light" panose="020B0604020202020204" charset="0"/>
      <p:regular r:id="rId26"/>
      <p:italic r:id="rId27"/>
    </p:embeddedFont>
    <p:embeddedFont>
      <p:font typeface="Segoe Semibold" panose="020B0604020202020204" charset="0"/>
      <p:bold r:id="rId28"/>
      <p:boldItalic r:id="rId29"/>
    </p:embeddedFont>
    <p:embeddedFont>
      <p:font typeface="Segoe UI Black" panose="020B0A02040204020203" pitchFamily="34" charset="0"/>
      <p:bold r:id="rId30"/>
      <p:boldItalic r:id="rId31"/>
    </p:embeddedFont>
  </p:embeddedFontLst>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11" userDrawn="1">
          <p15:clr>
            <a:srgbClr val="A4A3A4"/>
          </p15:clr>
        </p15:guide>
        <p15:guide id="3" orient="horz" pos="1199" userDrawn="1">
          <p15:clr>
            <a:srgbClr val="A4A3A4"/>
          </p15:clr>
        </p15:guide>
        <p15:guide id="4" orient="horz" pos="1487" userDrawn="1">
          <p15:clr>
            <a:srgbClr val="A4A3A4"/>
          </p15:clr>
        </p15:guide>
        <p15:guide id="5" orient="horz" pos="2729" userDrawn="1">
          <p15:clr>
            <a:srgbClr val="A4A3A4"/>
          </p15:clr>
        </p15:guide>
        <p15:guide id="6" orient="horz" pos="4176" userDrawn="1">
          <p15:clr>
            <a:srgbClr val="A4A3A4"/>
          </p15:clr>
        </p15:guide>
        <p15:guide id="7" pos="2880" userDrawn="1">
          <p15:clr>
            <a:srgbClr val="A4A3A4"/>
          </p15:clr>
        </p15:guide>
        <p15:guide id="8" pos="245" userDrawn="1">
          <p15:clr>
            <a:srgbClr val="A4A3A4"/>
          </p15:clr>
        </p15:guide>
        <p15:guide id="9" pos="5302" userDrawn="1">
          <p15:clr>
            <a:srgbClr val="A4A3A4"/>
          </p15:clr>
        </p15:guide>
        <p15:guide id="10" pos="5518"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92D050"/>
    <a:srgbClr val="7ECCFF"/>
    <a:srgbClr val="FF8A00"/>
    <a:srgbClr val="85BCE6"/>
    <a:srgbClr val="00AEEF"/>
    <a:srgbClr val="A6A6A6"/>
    <a:srgbClr val="FFFFFF"/>
    <a:srgbClr val="ED1E79"/>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75798" autoAdjust="0"/>
  </p:normalViewPr>
  <p:slideViewPr>
    <p:cSldViewPr snapToGrid="0">
      <p:cViewPr varScale="1">
        <p:scale>
          <a:sx n="112" d="100"/>
          <a:sy n="112" d="100"/>
        </p:scale>
        <p:origin x="474" y="108"/>
      </p:cViewPr>
      <p:guideLst>
        <p:guide orient="horz" pos="2160"/>
        <p:guide orient="horz" pos="911"/>
        <p:guide orient="horz" pos="1199"/>
        <p:guide orient="horz" pos="1487"/>
        <p:guide orient="horz" pos="2729"/>
        <p:guide orient="horz" pos="4176"/>
        <p:guide pos="2880"/>
        <p:guide pos="245"/>
        <p:guide pos="5302"/>
        <p:guide pos="55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1" d="100"/>
        <a:sy n="41" d="100"/>
      </p:scale>
      <p:origin x="0" y="0"/>
    </p:cViewPr>
  </p:sorterViewPr>
  <p:notesViewPr>
    <p:cSldViewPr snapToGrid="0" showGuides="1">
      <p:cViewPr varScale="1">
        <p:scale>
          <a:sx n="78" d="100"/>
          <a:sy n="78" d="100"/>
        </p:scale>
        <p:origin x="-2622"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773"/>
          </a:xfrm>
          <a:prstGeom prst="rect">
            <a:avLst/>
          </a:prstGeom>
        </p:spPr>
        <p:txBody>
          <a:bodyPr vert="horz" lIns="92446" tIns="46223" rIns="92446" bIns="46223" rtlCol="0"/>
          <a:lstStyle>
            <a:lvl1pPr algn="l">
              <a:defRPr sz="1200"/>
            </a:lvl1pPr>
          </a:lstStyle>
          <a:p>
            <a:r>
              <a:rPr lang="en-US" dirty="0" smtClean="0">
                <a:latin typeface="Segoe UI" pitchFamily="34" charset="0"/>
              </a:rPr>
              <a:t>Windows Azure Overview</a:t>
            </a:r>
            <a:endParaRPr lang="en-US" dirty="0">
              <a:latin typeface="Segoe UI" pitchFamily="34" charset="0"/>
            </a:endParaRPr>
          </a:p>
        </p:txBody>
      </p:sp>
      <p:sp>
        <p:nvSpPr>
          <p:cNvPr id="3" name="Date Placeholder 2"/>
          <p:cNvSpPr>
            <a:spLocks noGrp="1"/>
          </p:cNvSpPr>
          <p:nvPr>
            <p:ph type="dt" sz="quarter" idx="1"/>
          </p:nvPr>
        </p:nvSpPr>
        <p:spPr>
          <a:xfrm>
            <a:off x="3978132" y="0"/>
            <a:ext cx="3043343" cy="465773"/>
          </a:xfrm>
          <a:prstGeom prst="rect">
            <a:avLst/>
          </a:prstGeom>
        </p:spPr>
        <p:txBody>
          <a:bodyPr vert="horz" lIns="92446" tIns="46223" rIns="92446" bIns="46223" rtlCol="0"/>
          <a:lstStyle>
            <a:lvl1pPr algn="r">
              <a:defRPr sz="1200"/>
            </a:lvl1pPr>
          </a:lstStyle>
          <a:p>
            <a:fld id="{126C4AC0-4315-44D1-8268-F58D6F432E18}" type="datetimeFigureOut">
              <a:rPr lang="en-US" smtClean="0">
                <a:latin typeface="Segoe UI" pitchFamily="34" charset="0"/>
              </a:rPr>
              <a:t>3/26/2014</a:t>
            </a:fld>
            <a:endParaRPr lang="en-US" dirty="0">
              <a:latin typeface="Segoe UI" pitchFamily="34" charset="0"/>
            </a:endParaRPr>
          </a:p>
        </p:txBody>
      </p:sp>
      <p:sp>
        <p:nvSpPr>
          <p:cNvPr id="4" name="Footer Placeholder 3"/>
          <p:cNvSpPr>
            <a:spLocks noGrp="1"/>
          </p:cNvSpPr>
          <p:nvPr>
            <p:ph type="ftr" sz="quarter" idx="2"/>
          </p:nvPr>
        </p:nvSpPr>
        <p:spPr>
          <a:xfrm>
            <a:off x="0" y="8841738"/>
            <a:ext cx="3043343" cy="465773"/>
          </a:xfrm>
          <a:prstGeom prst="rect">
            <a:avLst/>
          </a:prstGeom>
        </p:spPr>
        <p:txBody>
          <a:bodyPr vert="horz" lIns="92446" tIns="46223" rIns="92446" bIns="46223" rtlCol="0" anchor="b"/>
          <a:lstStyle>
            <a:lvl1pPr algn="l">
              <a:defRPr sz="1200"/>
            </a:lvl1pPr>
          </a:lstStyle>
          <a:p>
            <a:endParaRPr lang="en-US" dirty="0">
              <a:latin typeface="Segoe UI" pitchFamily="34" charset="0"/>
            </a:endParaRPr>
          </a:p>
        </p:txBody>
      </p:sp>
      <p:sp>
        <p:nvSpPr>
          <p:cNvPr id="5" name="Slide Number Placeholder 4"/>
          <p:cNvSpPr>
            <a:spLocks noGrp="1"/>
          </p:cNvSpPr>
          <p:nvPr>
            <p:ph type="sldNum" sz="quarter" idx="3"/>
          </p:nvPr>
        </p:nvSpPr>
        <p:spPr>
          <a:xfrm>
            <a:off x="3978132" y="8841738"/>
            <a:ext cx="3043343" cy="465773"/>
          </a:xfrm>
          <a:prstGeom prst="rect">
            <a:avLst/>
          </a:prstGeom>
        </p:spPr>
        <p:txBody>
          <a:bodyPr vert="horz" lIns="92446" tIns="46223" rIns="92446" bIns="46223" rtlCol="0" anchor="b"/>
          <a:lstStyle>
            <a:lvl1pPr algn="r">
              <a:defRPr sz="1200"/>
            </a:lvl1pPr>
          </a:lstStyle>
          <a:p>
            <a:fld id="{FF899423-EDC2-457D-B42B-E8AC52DB47D2}"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115013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2446" tIns="46223" rIns="92446" bIns="46223" rtlCol="0"/>
          <a:lstStyle>
            <a:lvl1pPr algn="l">
              <a:defRPr sz="1200">
                <a:latin typeface="Segoe UI" pitchFamily="34" charset="0"/>
              </a:defRPr>
            </a:lvl1pPr>
          </a:lstStyle>
          <a:p>
            <a:r>
              <a:rPr lang="en-US" dirty="0" smtClean="0"/>
              <a:t>Windows Azure Overview</a:t>
            </a: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2446" tIns="46223" rIns="92446" bIns="46223" rtlCol="0"/>
          <a:lstStyle>
            <a:lvl1pPr algn="r">
              <a:defRPr sz="1200">
                <a:latin typeface="Segoe UI" pitchFamily="34" charset="0"/>
              </a:defRPr>
            </a:lvl1pPr>
          </a:lstStyle>
          <a:p>
            <a:fld id="{CAE3F082-F902-42D8-A765-720E172C3194}" type="datetimeFigureOut">
              <a:rPr lang="en-US" smtClean="0"/>
              <a:pPr/>
              <a:t>3/26/2014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2446" tIns="46223" rIns="92446" bIns="4622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30"/>
            <a:ext cx="3043343" cy="465455"/>
          </a:xfrm>
          <a:prstGeom prst="rect">
            <a:avLst/>
          </a:prstGeom>
        </p:spPr>
        <p:txBody>
          <a:bodyPr vert="horz" lIns="92446" tIns="46223" rIns="92446" bIns="46223" rtlCol="0" anchor="b"/>
          <a:lstStyle>
            <a:lvl1pPr algn="l">
              <a:defRPr sz="1200">
                <a:latin typeface="Segoe UI" pitchFamily="34" charset="0"/>
              </a:defRPr>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2446" tIns="46223" rIns="92446" bIns="46223" rtlCol="0" anchor="b"/>
          <a:lstStyle>
            <a:lvl1pPr algn="r">
              <a:defRPr sz="1200">
                <a:latin typeface="Segoe UI" pitchFamily="34" charset="0"/>
              </a:defRPr>
            </a:lvl1pPr>
          </a:lstStyle>
          <a:p>
            <a:fld id="{82AABF77-E2E4-44CA-BA5C-65E132CF08D8}" type="slidenum">
              <a:rPr lang="en-US" smtClean="0"/>
              <a:pPr/>
              <a:t>‹#›</a:t>
            </a:fld>
            <a:endParaRPr lang="en-US" dirty="0"/>
          </a:p>
        </p:txBody>
      </p:sp>
    </p:spTree>
    <p:extLst>
      <p:ext uri="{BB962C8B-B14F-4D97-AF65-F5344CB8AC3E}">
        <p14:creationId xmlns:p14="http://schemas.microsoft.com/office/powerpoint/2010/main" val="1716936007"/>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Segoe UI" pitchFamily="34" charset="0"/>
        <a:ea typeface="+mn-ea"/>
        <a:cs typeface="+mn-cs"/>
      </a:defRPr>
    </a:lvl1pPr>
    <a:lvl2pPr marL="609493" algn="l" defTabSz="1218987" rtl="0" eaLnBrk="1" latinLnBrk="0" hangingPunct="1">
      <a:defRPr sz="1600" kern="1200">
        <a:solidFill>
          <a:schemeClr val="tx1"/>
        </a:solidFill>
        <a:latin typeface="Segoe UI" pitchFamily="34" charset="0"/>
        <a:ea typeface="+mn-ea"/>
        <a:cs typeface="+mn-cs"/>
      </a:defRPr>
    </a:lvl2pPr>
    <a:lvl3pPr marL="1218987" algn="l" defTabSz="1218987" rtl="0" eaLnBrk="1" latinLnBrk="0" hangingPunct="1">
      <a:defRPr sz="1600" kern="1200">
        <a:solidFill>
          <a:schemeClr val="tx1"/>
        </a:solidFill>
        <a:latin typeface="Segoe UI" pitchFamily="34" charset="0"/>
        <a:ea typeface="+mn-ea"/>
        <a:cs typeface="+mn-cs"/>
      </a:defRPr>
    </a:lvl3pPr>
    <a:lvl4pPr marL="1828480" algn="l" defTabSz="1218987" rtl="0" eaLnBrk="1" latinLnBrk="0" hangingPunct="1">
      <a:defRPr sz="1600" kern="1200">
        <a:solidFill>
          <a:schemeClr val="tx1"/>
        </a:solidFill>
        <a:latin typeface="Segoe UI" pitchFamily="34" charset="0"/>
        <a:ea typeface="+mn-ea"/>
        <a:cs typeface="+mn-cs"/>
      </a:defRPr>
    </a:lvl4pPr>
    <a:lvl5pPr marL="2437973" algn="l" defTabSz="1218987" rtl="0" eaLnBrk="1" latinLnBrk="0" hangingPunct="1">
      <a:defRPr sz="1600" kern="1200">
        <a:solidFill>
          <a:schemeClr val="tx1"/>
        </a:solidFill>
        <a:latin typeface="Segoe UI" pitchFamily="34"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pPr/>
              <a:t>1</a:t>
            </a:fld>
            <a:endParaRPr lang="en-US" dirty="0"/>
          </a:p>
        </p:txBody>
      </p:sp>
    </p:spTree>
    <p:extLst>
      <p:ext uri="{BB962C8B-B14F-4D97-AF65-F5344CB8AC3E}">
        <p14:creationId xmlns:p14="http://schemas.microsoft.com/office/powerpoint/2010/main" val="298593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pPr/>
              <a:t>2</a:t>
            </a:fld>
            <a:endParaRPr lang="en-US" dirty="0"/>
          </a:p>
        </p:txBody>
      </p:sp>
    </p:spTree>
    <p:extLst>
      <p:ext uri="{BB962C8B-B14F-4D97-AF65-F5344CB8AC3E}">
        <p14:creationId xmlns:p14="http://schemas.microsoft.com/office/powerpoint/2010/main" val="72008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252261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54613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252261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52261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157617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36" y="2234114"/>
            <a:ext cx="6281777" cy="1359196"/>
          </a:xfrm>
        </p:spPr>
        <p:txBody>
          <a:bodyPr anchor="ctr" anchorCtr="0">
            <a:noAutofit/>
          </a:bodyPr>
          <a:lstStyle>
            <a:lvl1pPr>
              <a:lnSpc>
                <a:spcPct val="90000"/>
              </a:lnSpc>
              <a:defRPr sz="6600"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389437" y="4612342"/>
            <a:ext cx="4091815" cy="1144929"/>
          </a:xfrm>
        </p:spPr>
        <p:txBody>
          <a:bodyPr/>
          <a:lstStyle>
            <a:lvl1pPr marL="0" indent="0">
              <a:buFont typeface="Arial" pitchFamily="34" charset="0"/>
              <a:buNone/>
              <a:defRPr sz="2400">
                <a:solidFill>
                  <a:schemeClr val="bg1">
                    <a:alpha val="98000"/>
                  </a:schemeClr>
                </a:solidFill>
                <a:latin typeface="+mj-lt"/>
              </a:defRPr>
            </a:lvl1pPr>
            <a:lvl2pPr marL="460375" indent="0">
              <a:buFont typeface="Arial" pitchFamily="34" charset="0"/>
              <a:buNone/>
              <a:defRPr/>
            </a:lvl2pPr>
            <a:lvl3pPr marL="855663" indent="0">
              <a:buFont typeface="Arial" pitchFamily="34" charset="0"/>
              <a:buNone/>
              <a:defRPr/>
            </a:lvl3pPr>
            <a:lvl4pPr marL="1258888" indent="0">
              <a:buFont typeface="Arial" pitchFamily="34" charset="0"/>
              <a:buNone/>
              <a:defRPr/>
            </a:lvl4pPr>
            <a:lvl5pPr marL="1604963"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1544915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p:cNvSpPr/>
          <p:nvPr userDrawn="1"/>
        </p:nvSpPr>
        <p:spPr bwMode="auto">
          <a:xfrm>
            <a:off x="389436" y="1447800"/>
            <a:ext cx="8363937" cy="51816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2606032" y="3112962"/>
            <a:ext cx="5210341" cy="1851276"/>
          </a:xfrm>
        </p:spPr>
        <p:txBody>
          <a:bodyPr lIns="182880" tIns="182880" anchor="ctr" anchorCtr="0"/>
          <a:lstStyle>
            <a:lvl1pPr marL="574675" indent="-571500">
              <a:spcAft>
                <a:spcPts val="1200"/>
              </a:spcAft>
              <a:buNone/>
              <a:defRPr lang="en-US" sz="4400" kern="1200" spc="-100" baseline="0" dirty="0" smtClean="0">
                <a:gradFill>
                  <a:gsLst>
                    <a:gs pos="0">
                      <a:srgbClr val="595959"/>
                    </a:gs>
                    <a:gs pos="86000">
                      <a:srgbClr val="595959"/>
                    </a:gs>
                  </a:gsLst>
                  <a:lin ang="5400000" scaled="0"/>
                </a:gradFill>
                <a:latin typeface="Segoe UI Light" pitchFamily="34" charset="0"/>
                <a:ea typeface="+mn-ea"/>
                <a:cs typeface="+mn-cs"/>
              </a:defRPr>
            </a:lvl1pPr>
            <a:lvl2pPr>
              <a:defRPr lang="en-US" sz="2400" kern="1200" spc="-50" baseline="0" dirty="0">
                <a:gradFill>
                  <a:gsLst>
                    <a:gs pos="0">
                      <a:srgbClr val="595959"/>
                    </a:gs>
                    <a:gs pos="86000">
                      <a:srgbClr val="595959"/>
                    </a:gs>
                  </a:gsLst>
                  <a:lin ang="5400000" scaled="0"/>
                </a:gradFill>
                <a:latin typeface="+mn-lt"/>
                <a:ea typeface="+mn-ea"/>
                <a:cs typeface="+mn-cs"/>
              </a:defRPr>
            </a:lvl2pPr>
          </a:lstStyle>
          <a:p>
            <a:pPr marL="3175" lvl="0" indent="0" algn="l" defTabSz="914363" rtl="0" eaLnBrk="1" latinLnBrk="0" hangingPunct="1">
              <a:lnSpc>
                <a:spcPct val="90000"/>
              </a:lnSpc>
              <a:spcBef>
                <a:spcPts val="0"/>
              </a:spcBef>
              <a:spcAft>
                <a:spcPts val="900"/>
              </a:spcAft>
              <a:buSzPct val="80000"/>
            </a:pPr>
            <a:r>
              <a:rPr lang="en-US" dirty="0" smtClean="0"/>
              <a:t>Click to edit Master text styles</a:t>
            </a:r>
          </a:p>
          <a:p>
            <a:pPr marL="3175" lvl="1" indent="0" algn="l" defTabSz="914363" rtl="0" eaLnBrk="1" latinLnBrk="0" hangingPunct="1">
              <a:lnSpc>
                <a:spcPct val="90000"/>
              </a:lnSpc>
              <a:spcBef>
                <a:spcPts val="0"/>
              </a:spcBef>
              <a:buSzPct val="80000"/>
              <a:buFont typeface="Arial" pitchFamily="34" charset="0"/>
              <a:buNone/>
            </a:pPr>
            <a:r>
              <a:rPr lang="en-US" dirty="0" smtClean="0"/>
              <a:t>Second level</a:t>
            </a:r>
          </a:p>
        </p:txBody>
      </p:sp>
      <p:sp>
        <p:nvSpPr>
          <p:cNvPr id="18" name="Freeform 105"/>
          <p:cNvSpPr>
            <a:spLocks/>
          </p:cNvSpPr>
          <p:nvPr userDrawn="1"/>
        </p:nvSpPr>
        <p:spPr bwMode="black">
          <a:xfrm>
            <a:off x="900364" y="2133600"/>
            <a:ext cx="1399159" cy="3810000"/>
          </a:xfrm>
          <a:custGeom>
            <a:avLst/>
            <a:gdLst>
              <a:gd name="T0" fmla="*/ 38 w 42"/>
              <a:gd name="T1" fmla="*/ 23 h 86"/>
              <a:gd name="T2" fmla="*/ 35 w 42"/>
              <a:gd name="T3" fmla="*/ 27 h 86"/>
              <a:gd name="T4" fmla="*/ 35 w 42"/>
              <a:gd name="T5" fmla="*/ 65 h 86"/>
              <a:gd name="T6" fmla="*/ 21 w 42"/>
              <a:gd name="T7" fmla="*/ 79 h 86"/>
              <a:gd name="T8" fmla="*/ 7 w 42"/>
              <a:gd name="T9" fmla="*/ 65 h 86"/>
              <a:gd name="T10" fmla="*/ 7 w 42"/>
              <a:gd name="T11" fmla="*/ 16 h 86"/>
              <a:gd name="T12" fmla="*/ 16 w 42"/>
              <a:gd name="T13" fmla="*/ 7 h 86"/>
              <a:gd name="T14" fmla="*/ 25 w 42"/>
              <a:gd name="T15" fmla="*/ 16 h 86"/>
              <a:gd name="T16" fmla="*/ 25 w 42"/>
              <a:gd name="T17" fmla="*/ 16 h 86"/>
              <a:gd name="T18" fmla="*/ 25 w 42"/>
              <a:gd name="T19" fmla="*/ 54 h 86"/>
              <a:gd name="T20" fmla="*/ 22 w 42"/>
              <a:gd name="T21" fmla="*/ 58 h 86"/>
              <a:gd name="T22" fmla="*/ 18 w 42"/>
              <a:gd name="T23" fmla="*/ 54 h 86"/>
              <a:gd name="T24" fmla="*/ 18 w 42"/>
              <a:gd name="T25" fmla="*/ 25 h 86"/>
              <a:gd name="T26" fmla="*/ 14 w 42"/>
              <a:gd name="T27" fmla="*/ 22 h 86"/>
              <a:gd name="T28" fmla="*/ 11 w 42"/>
              <a:gd name="T29" fmla="*/ 25 h 86"/>
              <a:gd name="T30" fmla="*/ 11 w 42"/>
              <a:gd name="T31" fmla="*/ 54 h 86"/>
              <a:gd name="T32" fmla="*/ 22 w 42"/>
              <a:gd name="T33" fmla="*/ 65 h 86"/>
              <a:gd name="T34" fmla="*/ 32 w 42"/>
              <a:gd name="T35" fmla="*/ 54 h 86"/>
              <a:gd name="T36" fmla="*/ 32 w 42"/>
              <a:gd name="T37" fmla="*/ 16 h 86"/>
              <a:gd name="T38" fmla="*/ 32 w 42"/>
              <a:gd name="T39" fmla="*/ 16 h 86"/>
              <a:gd name="T40" fmla="*/ 16 w 42"/>
              <a:gd name="T41" fmla="*/ 0 h 86"/>
              <a:gd name="T42" fmla="*/ 0 w 42"/>
              <a:gd name="T43" fmla="*/ 16 h 86"/>
              <a:gd name="T44" fmla="*/ 0 w 42"/>
              <a:gd name="T45" fmla="*/ 65 h 86"/>
              <a:gd name="T46" fmla="*/ 21 w 42"/>
              <a:gd name="T47" fmla="*/ 86 h 86"/>
              <a:gd name="T48" fmla="*/ 42 w 42"/>
              <a:gd name="T49" fmla="*/ 65 h 86"/>
              <a:gd name="T50" fmla="*/ 42 w 42"/>
              <a:gd name="T51" fmla="*/ 65 h 86"/>
              <a:gd name="T52" fmla="*/ 42 w 42"/>
              <a:gd name="T53" fmla="*/ 27 h 86"/>
              <a:gd name="T54" fmla="*/ 38 w 42"/>
              <a:gd name="T5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86">
                <a:moveTo>
                  <a:pt x="38" y="23"/>
                </a:moveTo>
                <a:cubicBezTo>
                  <a:pt x="36" y="23"/>
                  <a:pt x="35" y="25"/>
                  <a:pt x="35" y="27"/>
                </a:cubicBezTo>
                <a:cubicBezTo>
                  <a:pt x="35" y="65"/>
                  <a:pt x="35" y="65"/>
                  <a:pt x="35" y="65"/>
                </a:cubicBezTo>
                <a:cubicBezTo>
                  <a:pt x="35" y="73"/>
                  <a:pt x="29" y="79"/>
                  <a:pt x="21" y="79"/>
                </a:cubicBezTo>
                <a:cubicBezTo>
                  <a:pt x="13" y="79"/>
                  <a:pt x="7" y="73"/>
                  <a:pt x="7" y="65"/>
                </a:cubicBezTo>
                <a:cubicBezTo>
                  <a:pt x="7" y="16"/>
                  <a:pt x="7" y="16"/>
                  <a:pt x="7" y="16"/>
                </a:cubicBezTo>
                <a:cubicBezTo>
                  <a:pt x="7" y="11"/>
                  <a:pt x="11" y="7"/>
                  <a:pt x="16" y="7"/>
                </a:cubicBezTo>
                <a:cubicBezTo>
                  <a:pt x="21" y="7"/>
                  <a:pt x="25" y="11"/>
                  <a:pt x="25" y="16"/>
                </a:cubicBezTo>
                <a:cubicBezTo>
                  <a:pt x="25" y="16"/>
                  <a:pt x="25" y="16"/>
                  <a:pt x="25" y="16"/>
                </a:cubicBezTo>
                <a:cubicBezTo>
                  <a:pt x="25" y="54"/>
                  <a:pt x="25" y="54"/>
                  <a:pt x="25" y="54"/>
                </a:cubicBezTo>
                <a:cubicBezTo>
                  <a:pt x="25" y="56"/>
                  <a:pt x="23" y="58"/>
                  <a:pt x="22" y="58"/>
                </a:cubicBezTo>
                <a:cubicBezTo>
                  <a:pt x="20" y="58"/>
                  <a:pt x="18" y="56"/>
                  <a:pt x="18" y="54"/>
                </a:cubicBezTo>
                <a:cubicBezTo>
                  <a:pt x="18" y="25"/>
                  <a:pt x="18" y="25"/>
                  <a:pt x="18" y="25"/>
                </a:cubicBezTo>
                <a:cubicBezTo>
                  <a:pt x="18" y="23"/>
                  <a:pt x="16" y="22"/>
                  <a:pt x="14" y="22"/>
                </a:cubicBezTo>
                <a:cubicBezTo>
                  <a:pt x="12" y="22"/>
                  <a:pt x="11" y="23"/>
                  <a:pt x="11" y="25"/>
                </a:cubicBezTo>
                <a:cubicBezTo>
                  <a:pt x="11" y="54"/>
                  <a:pt x="11" y="54"/>
                  <a:pt x="11" y="54"/>
                </a:cubicBezTo>
                <a:cubicBezTo>
                  <a:pt x="11" y="60"/>
                  <a:pt x="16" y="65"/>
                  <a:pt x="22" y="65"/>
                </a:cubicBezTo>
                <a:cubicBezTo>
                  <a:pt x="27" y="65"/>
                  <a:pt x="32" y="60"/>
                  <a:pt x="32" y="54"/>
                </a:cubicBezTo>
                <a:cubicBezTo>
                  <a:pt x="32" y="16"/>
                  <a:pt x="32" y="16"/>
                  <a:pt x="32" y="16"/>
                </a:cubicBezTo>
                <a:cubicBezTo>
                  <a:pt x="32" y="16"/>
                  <a:pt x="32" y="16"/>
                  <a:pt x="32" y="16"/>
                </a:cubicBezTo>
                <a:cubicBezTo>
                  <a:pt x="32" y="7"/>
                  <a:pt x="25" y="0"/>
                  <a:pt x="16" y="0"/>
                </a:cubicBezTo>
                <a:cubicBezTo>
                  <a:pt x="7" y="0"/>
                  <a:pt x="0" y="7"/>
                  <a:pt x="0" y="16"/>
                </a:cubicBezTo>
                <a:cubicBezTo>
                  <a:pt x="0" y="65"/>
                  <a:pt x="0" y="65"/>
                  <a:pt x="0" y="65"/>
                </a:cubicBezTo>
                <a:cubicBezTo>
                  <a:pt x="0" y="77"/>
                  <a:pt x="10" y="86"/>
                  <a:pt x="21" y="86"/>
                </a:cubicBezTo>
                <a:cubicBezTo>
                  <a:pt x="33" y="86"/>
                  <a:pt x="42" y="77"/>
                  <a:pt x="42" y="65"/>
                </a:cubicBezTo>
                <a:cubicBezTo>
                  <a:pt x="42" y="65"/>
                  <a:pt x="42" y="65"/>
                  <a:pt x="42" y="65"/>
                </a:cubicBezTo>
                <a:cubicBezTo>
                  <a:pt x="42" y="27"/>
                  <a:pt x="42" y="27"/>
                  <a:pt x="42" y="27"/>
                </a:cubicBezTo>
                <a:cubicBezTo>
                  <a:pt x="42" y="25"/>
                  <a:pt x="40" y="23"/>
                  <a:pt x="38" y="23"/>
                </a:cubicBezTo>
              </a:path>
            </a:pathLst>
          </a:custGeom>
          <a:solidFill>
            <a:schemeClr val="accent2"/>
          </a:solidFill>
          <a:ln>
            <a:noFill/>
          </a:ln>
          <a:extLst/>
        </p:spPr>
        <p:txBody>
          <a:bodyPr vert="horz" wrap="square" lIns="82305" tIns="41153" rIns="82305" bIns="41153" numCol="1" anchor="t" anchorCtr="0" compatLnSpc="1">
            <a:prstTxWarp prst="textNoShape">
              <a:avLst/>
            </a:prstTxWarp>
          </a:bodyPr>
          <a:lstStyle/>
          <a:p>
            <a:pPr lvl="0" defTabSz="1218987"/>
            <a:endParaRPr lang="en-US" sz="1600">
              <a:solidFill>
                <a:srgbClr val="292929"/>
              </a:solidFill>
            </a:endParaRPr>
          </a:p>
        </p:txBody>
      </p:sp>
    </p:spTree>
    <p:extLst>
      <p:ext uri="{BB962C8B-B14F-4D97-AF65-F5344CB8AC3E}">
        <p14:creationId xmlns:p14="http://schemas.microsoft.com/office/powerpoint/2010/main" val="216639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7213" y="1796716"/>
            <a:ext cx="3154788" cy="729916"/>
          </a:xfrm>
        </p:spPr>
        <p:txBody>
          <a:bodyPr anchor="ctr" anchorCtr="0">
            <a:noAutofit/>
          </a:bodyPr>
          <a:lstStyle>
            <a:lvl1pPr>
              <a:lnSpc>
                <a:spcPct val="90000"/>
              </a:lnSpc>
              <a:defRPr sz="4800" baseline="0">
                <a:solidFill>
                  <a:schemeClr val="bg1">
                    <a:alpha val="98000"/>
                  </a:schemeClr>
                </a:solidFill>
              </a:defRPr>
            </a:lvl1pPr>
          </a:lstStyle>
          <a:p>
            <a:r>
              <a:rPr lang="en-US" dirty="0" smtClean="0"/>
              <a:t>Demo</a:t>
            </a:r>
            <a:endParaRPr lang="en-US" dirty="0"/>
          </a:p>
        </p:txBody>
      </p:sp>
      <p:sp>
        <p:nvSpPr>
          <p:cNvPr id="3" name="Subtitle 2"/>
          <p:cNvSpPr>
            <a:spLocks noGrp="1"/>
          </p:cNvSpPr>
          <p:nvPr>
            <p:ph type="subTitle" idx="1" hasCustomPrompt="1"/>
          </p:nvPr>
        </p:nvSpPr>
        <p:spPr>
          <a:xfrm>
            <a:off x="1417213" y="4427315"/>
            <a:ext cx="3154788"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Presenter Name</a:t>
            </a:r>
            <a:endParaRPr lang="en-US" dirty="0"/>
          </a:p>
        </p:txBody>
      </p:sp>
      <p:sp>
        <p:nvSpPr>
          <p:cNvPr id="7" name="Text Placeholder 6"/>
          <p:cNvSpPr>
            <a:spLocks noGrp="1"/>
          </p:cNvSpPr>
          <p:nvPr>
            <p:ph type="body" sz="quarter" idx="10" hasCustomPrompt="1"/>
          </p:nvPr>
        </p:nvSpPr>
        <p:spPr>
          <a:xfrm>
            <a:off x="1417213" y="2536257"/>
            <a:ext cx="4061590" cy="1831206"/>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lang="en-US" sz="6000" dirty="0" smtClean="0">
                <a:solidFill>
                  <a:srgbClr val="00B0F0"/>
                </a:solidFill>
                <a:latin typeface="Segoe UI Light" pitchFamily="34" charset="0"/>
              </a:defRPr>
            </a:lvl1pPr>
          </a:lstStyle>
          <a:p>
            <a:pPr lvl="0"/>
            <a:r>
              <a:rPr lang="en-US" dirty="0" smtClean="0"/>
              <a:t>click 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5143" y="1336766"/>
            <a:ext cx="3005240" cy="4005943"/>
          </a:xfrm>
          <a:prstGeom prst="rect">
            <a:avLst/>
          </a:prstGeom>
        </p:spPr>
      </p:pic>
    </p:spTree>
    <p:extLst>
      <p:ext uri="{BB962C8B-B14F-4D97-AF65-F5344CB8AC3E}">
        <p14:creationId xmlns:p14="http://schemas.microsoft.com/office/powerpoint/2010/main" val="1403524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99624" y="2602279"/>
            <a:ext cx="3154788" cy="1523494"/>
          </a:xfrm>
        </p:spPr>
        <p:txBody>
          <a:bodyPr anchor="ctr" anchorCtr="0">
            <a:noAutofit/>
          </a:bodyPr>
          <a:lstStyle>
            <a:lvl1pPr algn="l">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4352657"/>
            <a:ext cx="3154788"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5566980" y="3364026"/>
            <a:ext cx="2506369" cy="1274538"/>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6000" dirty="0" smtClean="0">
                <a:solidFill>
                  <a:srgbClr val="00B0F0"/>
                </a:solidFill>
                <a:latin typeface="Segoe UI Light" pitchFamily="34" charset="0"/>
              </a:defRPr>
            </a:lvl1pPr>
          </a:lstStyle>
          <a:p>
            <a:pPr lvl="0"/>
            <a:r>
              <a:rPr lang="en-US" dirty="0" smtClean="0"/>
              <a:t>video</a:t>
            </a:r>
          </a:p>
        </p:txBody>
      </p:sp>
      <p:sp>
        <p:nvSpPr>
          <p:cNvPr id="8" name="Freeform 6"/>
          <p:cNvSpPr>
            <a:spLocks noEditPoints="1"/>
          </p:cNvSpPr>
          <p:nvPr userDrawn="1"/>
        </p:nvSpPr>
        <p:spPr bwMode="auto">
          <a:xfrm>
            <a:off x="5382294" y="1504002"/>
            <a:ext cx="2918709" cy="3720051"/>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757638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417213" y="1447800"/>
            <a:ext cx="3154788"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5630473"/>
            <a:ext cx="3154788"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417213" y="4160520"/>
            <a:ext cx="6656137"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chemeClr val="accent2">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8" name="Group 7"/>
          <p:cNvGrpSpPr/>
          <p:nvPr userDrawn="1"/>
        </p:nvGrpSpPr>
        <p:grpSpPr bwMode="black">
          <a:xfrm>
            <a:off x="5929973" y="2242931"/>
            <a:ext cx="2383306" cy="1934622"/>
            <a:chOff x="10387012" y="4179358"/>
            <a:chExt cx="974726" cy="593725"/>
          </a:xfrm>
          <a:solidFill>
            <a:srgbClr val="FFFFFF"/>
          </a:solidFill>
        </p:grpSpPr>
        <p:sp>
          <p:nvSpPr>
            <p:cNvPr id="9"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12"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14"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15"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16"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288628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417213" y="1447800"/>
            <a:ext cx="3154788"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5630473"/>
            <a:ext cx="3154788"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417213" y="4160520"/>
            <a:ext cx="6656137"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rgbClr val="FFE497"/>
                </a:solidFill>
                <a:effectLst/>
                <a:uLnTx/>
                <a:uFillTx/>
                <a:latin typeface="Segoe UI Light" pitchFamily="34" charset="0"/>
                <a:ea typeface="+mn-ea"/>
                <a:cs typeface="+mn-cs"/>
              </a:defRPr>
            </a:lvl1pPr>
          </a:lstStyle>
          <a:p>
            <a:pPr lvl="0"/>
            <a:r>
              <a:rPr lang="en-US" dirty="0" smtClean="0"/>
              <a:t>click to…</a:t>
            </a:r>
          </a:p>
        </p:txBody>
      </p:sp>
      <p:sp>
        <p:nvSpPr>
          <p:cNvPr id="25" name="Freeform 64"/>
          <p:cNvSpPr>
            <a:spLocks noEditPoints="1"/>
          </p:cNvSpPr>
          <p:nvPr userDrawn="1"/>
        </p:nvSpPr>
        <p:spPr bwMode="black">
          <a:xfrm>
            <a:off x="5944255" y="1932604"/>
            <a:ext cx="2260588" cy="231424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282483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417213" y="1447800"/>
            <a:ext cx="3154788"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5630473"/>
            <a:ext cx="3154788"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417213" y="4160520"/>
            <a:ext cx="6656137"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chemeClr val="accent3">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9" name="Group 8"/>
          <p:cNvGrpSpPr/>
          <p:nvPr userDrawn="1"/>
        </p:nvGrpSpPr>
        <p:grpSpPr>
          <a:xfrm>
            <a:off x="6663804" y="1905000"/>
            <a:ext cx="958447" cy="3245368"/>
            <a:chOff x="7558088" y="1685925"/>
            <a:chExt cx="1322387" cy="3359150"/>
          </a:xfrm>
          <a:solidFill>
            <a:schemeClr val="bg1"/>
          </a:solidFill>
        </p:grpSpPr>
        <p:sp>
          <p:nvSpPr>
            <p:cNvPr id="12" name="Oval 6"/>
            <p:cNvSpPr>
              <a:spLocks noChangeArrowheads="1"/>
            </p:cNvSpPr>
            <p:nvPr userDrawn="1"/>
          </p:nvSpPr>
          <p:spPr bwMode="auto">
            <a:xfrm>
              <a:off x="7943850" y="1685925"/>
              <a:ext cx="547687" cy="558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12"/>
            <p:cNvSpPr>
              <a:spLocks/>
            </p:cNvSpPr>
            <p:nvPr userDrawn="1"/>
          </p:nvSpPr>
          <p:spPr bwMode="auto">
            <a:xfrm>
              <a:off x="7558088" y="2308225"/>
              <a:ext cx="1322387" cy="2736850"/>
            </a:xfrm>
            <a:custGeom>
              <a:avLst/>
              <a:gdLst>
                <a:gd name="T0" fmla="*/ 327 w 353"/>
                <a:gd name="T1" fmla="*/ 30 h 730"/>
                <a:gd name="T2" fmla="*/ 327 w 353"/>
                <a:gd name="T3" fmla="*/ 30 h 730"/>
                <a:gd name="T4" fmla="*/ 323 w 353"/>
                <a:gd name="T5" fmla="*/ 26 h 730"/>
                <a:gd name="T6" fmla="*/ 321 w 353"/>
                <a:gd name="T7" fmla="*/ 24 h 730"/>
                <a:gd name="T8" fmla="*/ 320 w 353"/>
                <a:gd name="T9" fmla="*/ 23 h 730"/>
                <a:gd name="T10" fmla="*/ 287 w 353"/>
                <a:gd name="T11" fmla="*/ 5 h 730"/>
                <a:gd name="T12" fmla="*/ 287 w 353"/>
                <a:gd name="T13" fmla="*/ 5 h 730"/>
                <a:gd name="T14" fmla="*/ 283 w 353"/>
                <a:gd name="T15" fmla="*/ 4 h 730"/>
                <a:gd name="T16" fmla="*/ 282 w 353"/>
                <a:gd name="T17" fmla="*/ 4 h 730"/>
                <a:gd name="T18" fmla="*/ 280 w 353"/>
                <a:gd name="T19" fmla="*/ 3 h 730"/>
                <a:gd name="T20" fmla="*/ 277 w 353"/>
                <a:gd name="T21" fmla="*/ 2 h 730"/>
                <a:gd name="T22" fmla="*/ 276 w 353"/>
                <a:gd name="T23" fmla="*/ 2 h 730"/>
                <a:gd name="T24" fmla="*/ 272 w 353"/>
                <a:gd name="T25" fmla="*/ 2 h 730"/>
                <a:gd name="T26" fmla="*/ 272 w 353"/>
                <a:gd name="T27" fmla="*/ 1 h 730"/>
                <a:gd name="T28" fmla="*/ 267 w 353"/>
                <a:gd name="T29" fmla="*/ 1 h 730"/>
                <a:gd name="T30" fmla="*/ 267 w 353"/>
                <a:gd name="T31" fmla="*/ 1 h 730"/>
                <a:gd name="T32" fmla="*/ 263 w 353"/>
                <a:gd name="T33" fmla="*/ 1 h 730"/>
                <a:gd name="T34" fmla="*/ 262 w 353"/>
                <a:gd name="T35" fmla="*/ 1 h 730"/>
                <a:gd name="T36" fmla="*/ 258 w 353"/>
                <a:gd name="T37" fmla="*/ 0 h 730"/>
                <a:gd name="T38" fmla="*/ 258 w 353"/>
                <a:gd name="T39" fmla="*/ 0 h 730"/>
                <a:gd name="T40" fmla="*/ 96 w 353"/>
                <a:gd name="T41" fmla="*/ 0 h 730"/>
                <a:gd name="T42" fmla="*/ 95 w 353"/>
                <a:gd name="T43" fmla="*/ 0 h 730"/>
                <a:gd name="T44" fmla="*/ 95 w 353"/>
                <a:gd name="T45" fmla="*/ 0 h 730"/>
                <a:gd name="T46" fmla="*/ 0 w 353"/>
                <a:gd name="T47" fmla="*/ 95 h 730"/>
                <a:gd name="T48" fmla="*/ 0 w 353"/>
                <a:gd name="T49" fmla="*/ 323 h 730"/>
                <a:gd name="T50" fmla="*/ 32 w 353"/>
                <a:gd name="T51" fmla="*/ 356 h 730"/>
                <a:gd name="T52" fmla="*/ 64 w 353"/>
                <a:gd name="T53" fmla="*/ 323 h 730"/>
                <a:gd name="T54" fmla="*/ 64 w 353"/>
                <a:gd name="T55" fmla="*/ 117 h 730"/>
                <a:gd name="T56" fmla="*/ 81 w 353"/>
                <a:gd name="T57" fmla="*/ 117 h 730"/>
                <a:gd name="T58" fmla="*/ 81 w 353"/>
                <a:gd name="T59" fmla="*/ 687 h 730"/>
                <a:gd name="T60" fmla="*/ 125 w 353"/>
                <a:gd name="T61" fmla="*/ 730 h 730"/>
                <a:gd name="T62" fmla="*/ 168 w 353"/>
                <a:gd name="T63" fmla="*/ 687 h 730"/>
                <a:gd name="T64" fmla="*/ 168 w 353"/>
                <a:gd name="T65" fmla="*/ 358 h 730"/>
                <a:gd name="T66" fmla="*/ 185 w 353"/>
                <a:gd name="T67" fmla="*/ 358 h 730"/>
                <a:gd name="T68" fmla="*/ 185 w 353"/>
                <a:gd name="T69" fmla="*/ 687 h 730"/>
                <a:gd name="T70" fmla="*/ 228 w 353"/>
                <a:gd name="T71" fmla="*/ 730 h 730"/>
                <a:gd name="T72" fmla="*/ 272 w 353"/>
                <a:gd name="T73" fmla="*/ 687 h 730"/>
                <a:gd name="T74" fmla="*/ 272 w 353"/>
                <a:gd name="T75" fmla="*/ 683 h 730"/>
                <a:gd name="T76" fmla="*/ 272 w 353"/>
                <a:gd name="T77" fmla="*/ 687 h 730"/>
                <a:gd name="T78" fmla="*/ 272 w 353"/>
                <a:gd name="T79" fmla="*/ 117 h 730"/>
                <a:gd name="T80" fmla="*/ 289 w 353"/>
                <a:gd name="T81" fmla="*/ 117 h 730"/>
                <a:gd name="T82" fmla="*/ 289 w 353"/>
                <a:gd name="T83" fmla="*/ 315 h 730"/>
                <a:gd name="T84" fmla="*/ 289 w 353"/>
                <a:gd name="T85" fmla="*/ 314 h 730"/>
                <a:gd name="T86" fmla="*/ 289 w 353"/>
                <a:gd name="T87" fmla="*/ 323 h 730"/>
                <a:gd name="T88" fmla="*/ 294 w 353"/>
                <a:gd name="T89" fmla="*/ 342 h 730"/>
                <a:gd name="T90" fmla="*/ 321 w 353"/>
                <a:gd name="T91" fmla="*/ 356 h 730"/>
                <a:gd name="T92" fmla="*/ 353 w 353"/>
                <a:gd name="T93" fmla="*/ 325 h 730"/>
                <a:gd name="T94" fmla="*/ 353 w 353"/>
                <a:gd name="T95" fmla="*/ 323 h 730"/>
                <a:gd name="T96" fmla="*/ 353 w 353"/>
                <a:gd name="T97" fmla="*/ 323 h 730"/>
                <a:gd name="T98" fmla="*/ 353 w 353"/>
                <a:gd name="T99" fmla="*/ 298 h 730"/>
                <a:gd name="T100" fmla="*/ 353 w 353"/>
                <a:gd name="T101" fmla="*/ 95 h 730"/>
                <a:gd name="T102" fmla="*/ 327 w 353"/>
                <a:gd name="T103" fmla="*/ 3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3" h="730">
                  <a:moveTo>
                    <a:pt x="327" y="30"/>
                  </a:moveTo>
                  <a:cubicBezTo>
                    <a:pt x="327" y="30"/>
                    <a:pt x="327" y="30"/>
                    <a:pt x="327" y="30"/>
                  </a:cubicBezTo>
                  <a:cubicBezTo>
                    <a:pt x="326" y="29"/>
                    <a:pt x="324" y="27"/>
                    <a:pt x="323" y="26"/>
                  </a:cubicBezTo>
                  <a:cubicBezTo>
                    <a:pt x="322" y="25"/>
                    <a:pt x="321" y="25"/>
                    <a:pt x="321" y="24"/>
                  </a:cubicBezTo>
                  <a:cubicBezTo>
                    <a:pt x="320" y="24"/>
                    <a:pt x="320" y="24"/>
                    <a:pt x="320" y="23"/>
                  </a:cubicBezTo>
                  <a:cubicBezTo>
                    <a:pt x="310" y="15"/>
                    <a:pt x="299" y="9"/>
                    <a:pt x="287" y="5"/>
                  </a:cubicBezTo>
                  <a:cubicBezTo>
                    <a:pt x="287" y="5"/>
                    <a:pt x="287" y="5"/>
                    <a:pt x="287" y="5"/>
                  </a:cubicBezTo>
                  <a:cubicBezTo>
                    <a:pt x="286" y="5"/>
                    <a:pt x="285" y="4"/>
                    <a:pt x="283" y="4"/>
                  </a:cubicBezTo>
                  <a:cubicBezTo>
                    <a:pt x="283" y="4"/>
                    <a:pt x="283" y="4"/>
                    <a:pt x="282" y="4"/>
                  </a:cubicBezTo>
                  <a:cubicBezTo>
                    <a:pt x="281" y="3"/>
                    <a:pt x="280" y="3"/>
                    <a:pt x="280" y="3"/>
                  </a:cubicBezTo>
                  <a:cubicBezTo>
                    <a:pt x="279" y="3"/>
                    <a:pt x="278" y="3"/>
                    <a:pt x="277" y="2"/>
                  </a:cubicBezTo>
                  <a:cubicBezTo>
                    <a:pt x="277" y="2"/>
                    <a:pt x="276" y="2"/>
                    <a:pt x="276" y="2"/>
                  </a:cubicBezTo>
                  <a:cubicBezTo>
                    <a:pt x="274" y="2"/>
                    <a:pt x="273" y="2"/>
                    <a:pt x="272" y="2"/>
                  </a:cubicBezTo>
                  <a:cubicBezTo>
                    <a:pt x="272" y="2"/>
                    <a:pt x="272" y="2"/>
                    <a:pt x="272" y="1"/>
                  </a:cubicBezTo>
                  <a:cubicBezTo>
                    <a:pt x="270" y="1"/>
                    <a:pt x="269" y="1"/>
                    <a:pt x="267" y="1"/>
                  </a:cubicBezTo>
                  <a:cubicBezTo>
                    <a:pt x="267" y="1"/>
                    <a:pt x="267" y="1"/>
                    <a:pt x="267" y="1"/>
                  </a:cubicBezTo>
                  <a:cubicBezTo>
                    <a:pt x="266" y="1"/>
                    <a:pt x="264" y="1"/>
                    <a:pt x="263" y="1"/>
                  </a:cubicBezTo>
                  <a:cubicBezTo>
                    <a:pt x="262" y="1"/>
                    <a:pt x="262" y="1"/>
                    <a:pt x="262" y="1"/>
                  </a:cubicBezTo>
                  <a:cubicBezTo>
                    <a:pt x="261" y="1"/>
                    <a:pt x="259" y="0"/>
                    <a:pt x="258" y="0"/>
                  </a:cubicBezTo>
                  <a:cubicBezTo>
                    <a:pt x="258" y="0"/>
                    <a:pt x="258" y="0"/>
                    <a:pt x="258" y="0"/>
                  </a:cubicBezTo>
                  <a:cubicBezTo>
                    <a:pt x="96" y="0"/>
                    <a:pt x="96" y="0"/>
                    <a:pt x="96" y="0"/>
                  </a:cubicBezTo>
                  <a:cubicBezTo>
                    <a:pt x="95" y="0"/>
                    <a:pt x="95" y="0"/>
                    <a:pt x="95" y="0"/>
                  </a:cubicBezTo>
                  <a:cubicBezTo>
                    <a:pt x="95" y="0"/>
                    <a:pt x="95" y="0"/>
                    <a:pt x="95" y="0"/>
                  </a:cubicBezTo>
                  <a:cubicBezTo>
                    <a:pt x="43" y="1"/>
                    <a:pt x="0" y="43"/>
                    <a:pt x="0" y="95"/>
                  </a:cubicBezTo>
                  <a:cubicBezTo>
                    <a:pt x="0" y="323"/>
                    <a:pt x="0" y="323"/>
                    <a:pt x="0" y="323"/>
                  </a:cubicBezTo>
                  <a:cubicBezTo>
                    <a:pt x="0" y="341"/>
                    <a:pt x="15" y="356"/>
                    <a:pt x="32" y="356"/>
                  </a:cubicBezTo>
                  <a:cubicBezTo>
                    <a:pt x="50" y="356"/>
                    <a:pt x="64" y="341"/>
                    <a:pt x="64" y="323"/>
                  </a:cubicBezTo>
                  <a:cubicBezTo>
                    <a:pt x="64" y="117"/>
                    <a:pt x="64" y="117"/>
                    <a:pt x="64" y="117"/>
                  </a:cubicBezTo>
                  <a:cubicBezTo>
                    <a:pt x="81" y="117"/>
                    <a:pt x="81" y="117"/>
                    <a:pt x="81" y="117"/>
                  </a:cubicBezTo>
                  <a:cubicBezTo>
                    <a:pt x="81" y="687"/>
                    <a:pt x="81" y="687"/>
                    <a:pt x="81" y="687"/>
                  </a:cubicBezTo>
                  <a:cubicBezTo>
                    <a:pt x="81" y="711"/>
                    <a:pt x="101" y="730"/>
                    <a:pt x="125" y="730"/>
                  </a:cubicBezTo>
                  <a:cubicBezTo>
                    <a:pt x="148" y="730"/>
                    <a:pt x="168" y="711"/>
                    <a:pt x="168" y="687"/>
                  </a:cubicBezTo>
                  <a:cubicBezTo>
                    <a:pt x="168" y="358"/>
                    <a:pt x="168" y="358"/>
                    <a:pt x="168" y="358"/>
                  </a:cubicBezTo>
                  <a:cubicBezTo>
                    <a:pt x="185" y="358"/>
                    <a:pt x="185" y="358"/>
                    <a:pt x="185" y="358"/>
                  </a:cubicBezTo>
                  <a:cubicBezTo>
                    <a:pt x="185" y="687"/>
                    <a:pt x="185" y="687"/>
                    <a:pt x="185" y="687"/>
                  </a:cubicBezTo>
                  <a:cubicBezTo>
                    <a:pt x="185" y="711"/>
                    <a:pt x="204" y="730"/>
                    <a:pt x="228" y="730"/>
                  </a:cubicBezTo>
                  <a:cubicBezTo>
                    <a:pt x="252" y="730"/>
                    <a:pt x="272" y="711"/>
                    <a:pt x="272" y="687"/>
                  </a:cubicBezTo>
                  <a:cubicBezTo>
                    <a:pt x="272" y="686"/>
                    <a:pt x="272" y="685"/>
                    <a:pt x="272" y="683"/>
                  </a:cubicBezTo>
                  <a:cubicBezTo>
                    <a:pt x="272" y="687"/>
                    <a:pt x="272" y="687"/>
                    <a:pt x="272" y="687"/>
                  </a:cubicBezTo>
                  <a:cubicBezTo>
                    <a:pt x="272" y="687"/>
                    <a:pt x="272" y="687"/>
                    <a:pt x="272" y="117"/>
                  </a:cubicBezTo>
                  <a:cubicBezTo>
                    <a:pt x="272" y="117"/>
                    <a:pt x="272" y="117"/>
                    <a:pt x="289" y="117"/>
                  </a:cubicBezTo>
                  <a:cubicBezTo>
                    <a:pt x="289" y="117"/>
                    <a:pt x="289" y="117"/>
                    <a:pt x="289" y="315"/>
                  </a:cubicBezTo>
                  <a:cubicBezTo>
                    <a:pt x="289" y="314"/>
                    <a:pt x="289" y="314"/>
                    <a:pt x="289" y="314"/>
                  </a:cubicBezTo>
                  <a:cubicBezTo>
                    <a:pt x="289" y="323"/>
                    <a:pt x="289" y="323"/>
                    <a:pt x="289" y="323"/>
                  </a:cubicBezTo>
                  <a:cubicBezTo>
                    <a:pt x="289" y="330"/>
                    <a:pt x="291" y="337"/>
                    <a:pt x="294" y="342"/>
                  </a:cubicBezTo>
                  <a:cubicBezTo>
                    <a:pt x="300" y="350"/>
                    <a:pt x="310" y="356"/>
                    <a:pt x="321" y="356"/>
                  </a:cubicBezTo>
                  <a:cubicBezTo>
                    <a:pt x="338" y="356"/>
                    <a:pt x="352" y="342"/>
                    <a:pt x="353" y="325"/>
                  </a:cubicBezTo>
                  <a:cubicBezTo>
                    <a:pt x="353" y="324"/>
                    <a:pt x="353" y="324"/>
                    <a:pt x="353" y="323"/>
                  </a:cubicBezTo>
                  <a:cubicBezTo>
                    <a:pt x="353" y="323"/>
                    <a:pt x="353" y="323"/>
                    <a:pt x="353" y="323"/>
                  </a:cubicBezTo>
                  <a:cubicBezTo>
                    <a:pt x="353" y="298"/>
                    <a:pt x="353" y="298"/>
                    <a:pt x="353" y="298"/>
                  </a:cubicBezTo>
                  <a:cubicBezTo>
                    <a:pt x="353" y="270"/>
                    <a:pt x="353" y="213"/>
                    <a:pt x="353" y="95"/>
                  </a:cubicBezTo>
                  <a:cubicBezTo>
                    <a:pt x="353" y="70"/>
                    <a:pt x="343" y="47"/>
                    <a:pt x="32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122653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91008" y="3467676"/>
            <a:ext cx="8022140" cy="1378644"/>
          </a:xfrm>
        </p:spPr>
        <p:txBody>
          <a:bodyPr anchor="ctr" anchorCtr="0">
            <a:noAutofit/>
            <a:scene3d>
              <a:camera prst="orthographicFront"/>
              <a:lightRig rig="flat" dir="t"/>
            </a:scene3d>
            <a:sp3d>
              <a:contourClr>
                <a:schemeClr val="bg2"/>
              </a:contourClr>
            </a:sp3d>
          </a:bodyPr>
          <a:lstStyle>
            <a:lvl1pPr marL="0" indent="0" algn="l">
              <a:buFont typeface="Arial" pitchFamily="34" charset="0"/>
              <a:buNone/>
              <a:defRPr kumimoji="0" lang="en-US" sz="8800" b="0" i="0" u="none" strike="noStrike" kern="1200" cap="none" spc="-120" normalizeH="0" baseline="0" dirty="0" smtClean="0">
                <a:ln w="3175">
                  <a:noFill/>
                </a:ln>
                <a:solidFill>
                  <a:schemeClr val="bg1">
                    <a:alpha val="99000"/>
                  </a:schemeClr>
                </a:solidFill>
                <a:effectLst/>
                <a:uLnTx/>
                <a:uFillTx/>
                <a:latin typeface="Segoe UI Light"/>
                <a:ea typeface="+mn-ea"/>
                <a:cs typeface="Arial" charset="0"/>
              </a:defRPr>
            </a:lvl1pPr>
          </a:lstStyle>
          <a:p>
            <a:pPr lvl="0"/>
            <a:r>
              <a:rPr lang="en-US" smtClean="0"/>
              <a:t>Click to edit Master text styles</a:t>
            </a: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72963" y="6338048"/>
            <a:ext cx="1880410" cy="291353"/>
          </a:xfrm>
          <a:prstGeom prst="rect">
            <a:avLst/>
          </a:prstGeom>
        </p:spPr>
      </p:pic>
    </p:spTree>
    <p:extLst>
      <p:ext uri="{BB962C8B-B14F-4D97-AF65-F5344CB8AC3E}">
        <p14:creationId xmlns:p14="http://schemas.microsoft.com/office/powerpoint/2010/main" val="470382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black">
          <a:xfrm>
            <a:off x="3241725" y="3140274"/>
            <a:ext cx="2660550" cy="577452"/>
          </a:xfrm>
          <a:prstGeom prst="rect">
            <a:avLst/>
          </a:prstGeom>
          <a:noFill/>
          <a:ln>
            <a:noFill/>
          </a:ln>
        </p:spPr>
      </p:pic>
      <p:sp>
        <p:nvSpPr>
          <p:cNvPr id="3" name="Text Box 3"/>
          <p:cNvSpPr txBox="1">
            <a:spLocks noChangeArrowheads="1"/>
          </p:cNvSpPr>
          <p:nvPr userDrawn="1"/>
        </p:nvSpPr>
        <p:spPr bwMode="blackWhite">
          <a:xfrm>
            <a:off x="381000" y="6083573"/>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chemeClr val="bg1">
                    <a:alpha val="99000"/>
                  </a:schemeClr>
                </a:solidFill>
                <a:latin typeface="Segoe UI" pitchFamily="34" charset="0"/>
                <a:cs typeface="Arial" charset="0"/>
              </a:rPr>
              <a:t>© </a:t>
            </a:r>
            <a:r>
              <a:rPr lang="en-US" sz="700" dirty="0" smtClean="0">
                <a:solidFill>
                  <a:schemeClr val="bg1">
                    <a:alpha val="99000"/>
                  </a:schemeClr>
                </a:solidFill>
                <a:latin typeface="Segoe UI" pitchFamily="34" charset="0"/>
                <a:cs typeface="Arial" charset="0"/>
              </a:rPr>
              <a:t>2011 Microsoft </a:t>
            </a:r>
            <a:r>
              <a:rPr lang="en-US" sz="700" dirty="0">
                <a:solidFill>
                  <a:schemeClr val="bg1">
                    <a:alpha val="99000"/>
                  </a:schemeClr>
                </a:soli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solidFill>
                  <a:schemeClr val="bg1">
                    <a:alpha val="99000"/>
                  </a:schemeClr>
                </a:soli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solidFill>
                  <a:schemeClr val="bg1">
                    <a:alpha val="99000"/>
                  </a:schemeClr>
                </a:solidFill>
                <a:latin typeface="Segoe UI" pitchFamily="34" charset="0"/>
                <a:cs typeface="Arial" charset="0"/>
              </a:rPr>
              <a:t>MICROSOFT </a:t>
            </a:r>
            <a:r>
              <a:rPr lang="en-US" sz="700" dirty="0">
                <a:solidFill>
                  <a:schemeClr val="bg1">
                    <a:alpha val="99000"/>
                  </a:schemeClr>
                </a:soli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1439291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LKIN - Prints in GRAYSCALE">
    <p:spTree>
      <p:nvGrpSpPr>
        <p:cNvPr id="1" name=""/>
        <p:cNvGrpSpPr/>
        <p:nvPr/>
      </p:nvGrpSpPr>
      <p:grpSpPr>
        <a:xfrm>
          <a:off x="0" y="0"/>
          <a:ext cx="0" cy="0"/>
          <a:chOff x="0" y="0"/>
          <a:chExt cx="0" cy="0"/>
        </a:xfrm>
      </p:grpSpPr>
      <p:sp>
        <p:nvSpPr>
          <p:cNvPr id="24" name="Text Placeholder 5"/>
          <p:cNvSpPr>
            <a:spLocks noGrp="1"/>
          </p:cNvSpPr>
          <p:nvPr userDrawn="1">
            <p:ph type="body" sz="quarter" idx="10" hasCustomPrompt="1"/>
          </p:nvPr>
        </p:nvSpPr>
        <p:spPr>
          <a:xfrm>
            <a:off x="384673" y="2892711"/>
            <a:ext cx="8423524" cy="2437590"/>
          </a:xfrm>
        </p:spPr>
        <p:txBody>
          <a:bodyPr/>
          <a:lstStyle>
            <a:lvl1pPr marL="0" indent="0">
              <a:buNone/>
              <a:defRPr lang="en-US" sz="8800" i="0" kern="1200" spc="-100" baseline="0" dirty="0" smtClean="0">
                <a:solidFill>
                  <a:schemeClr val="bg1">
                    <a:alpha val="99000"/>
                  </a:schemeClr>
                </a:soli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25" name="Text Placeholder 8"/>
          <p:cNvSpPr>
            <a:spLocks noGrp="1"/>
          </p:cNvSpPr>
          <p:nvPr userDrawn="1">
            <p:ph type="body" sz="quarter" idx="11" hasCustomPrompt="1"/>
          </p:nvPr>
        </p:nvSpPr>
        <p:spPr>
          <a:xfrm>
            <a:off x="384673" y="4343400"/>
            <a:ext cx="5636696" cy="443198"/>
          </a:xfrm>
        </p:spPr>
        <p:txBody>
          <a:bodyPr/>
          <a:lstStyle>
            <a:lvl1pPr marL="0" indent="0">
              <a:buNone/>
              <a:defRPr lang="en-US" sz="3200" kern="1200" spc="-100" baseline="0" dirty="0">
                <a:solidFill>
                  <a:schemeClr val="bg1">
                    <a:alpha val="99000"/>
                  </a:schemeClr>
                </a:soli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Name</a:t>
            </a:r>
            <a:endParaRPr lang="en-US" dirty="0"/>
          </a:p>
        </p:txBody>
      </p:sp>
      <p:pic>
        <p:nvPicPr>
          <p:cNvPr id="26" name="Picture 25" descr="Microsoft logo and tagline"/>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401135" y="6364651"/>
            <a:ext cx="1197051" cy="268366"/>
          </a:xfrm>
          <a:prstGeom prst="rect">
            <a:avLst/>
          </a:prstGeom>
          <a:noFill/>
          <a:ln>
            <a:noFill/>
          </a:ln>
        </p:spPr>
      </p:pic>
      <p:pic>
        <p:nvPicPr>
          <p:cNvPr id="7" name="Picture 6"/>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9437" y="228600"/>
            <a:ext cx="1873858" cy="290338"/>
          </a:xfrm>
          <a:prstGeom prst="rect">
            <a:avLst/>
          </a:prstGeom>
        </p:spPr>
      </p:pic>
    </p:spTree>
    <p:extLst>
      <p:ext uri="{BB962C8B-B14F-4D97-AF65-F5344CB8AC3E}">
        <p14:creationId xmlns:p14="http://schemas.microsoft.com/office/powerpoint/2010/main" val="2615811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799"/>
            <a:ext cx="8363938" cy="2000548"/>
          </a:xfrm>
        </p:spPr>
        <p:txBody>
          <a:bodyPr/>
          <a:lstStyle>
            <a:lvl1pPr marL="460375" indent="-460375">
              <a:buClr>
                <a:srgbClr val="FFFFFF"/>
              </a:buClr>
              <a:buSzPct val="70000"/>
              <a:buFontTx/>
              <a:buBlip>
                <a:blip r:embed="rId2"/>
              </a:buBlip>
              <a:defRPr>
                <a:gradFill>
                  <a:gsLst>
                    <a:gs pos="0">
                      <a:srgbClr val="FFFFFF"/>
                    </a:gs>
                    <a:gs pos="86000">
                      <a:srgbClr val="FFFFFF"/>
                    </a:gs>
                  </a:gsLst>
                  <a:lin ang="5400000" scaled="0"/>
                </a:gradFill>
              </a:defRPr>
            </a:lvl1pPr>
            <a:lvl2pPr marL="855663" indent="-395288">
              <a:buClr>
                <a:srgbClr val="FFFFFF"/>
              </a:buClr>
              <a:buSzPct val="70000"/>
              <a:buFontTx/>
              <a:buBlip>
                <a:blip r:embed="rId2"/>
              </a:buBlip>
              <a:defRPr>
                <a:gradFill>
                  <a:gsLst>
                    <a:gs pos="0">
                      <a:srgbClr val="FFFFFF"/>
                    </a:gs>
                    <a:gs pos="86000">
                      <a:srgbClr val="FFFFFF"/>
                    </a:gs>
                  </a:gsLst>
                  <a:lin ang="5400000" scaled="0"/>
                </a:gradFill>
              </a:defRPr>
            </a:lvl2pPr>
            <a:lvl3pPr marL="1258888" indent="-403225">
              <a:buClr>
                <a:srgbClr val="FFFFFF"/>
              </a:buClr>
              <a:buSzPct val="70000"/>
              <a:buFontTx/>
              <a:buBlip>
                <a:blip r:embed="rId2"/>
              </a:buBlip>
              <a:defRPr>
                <a:gradFill>
                  <a:gsLst>
                    <a:gs pos="0">
                      <a:srgbClr val="FFFFFF"/>
                    </a:gs>
                    <a:gs pos="86000">
                      <a:srgbClr val="FFFFFF"/>
                    </a:gs>
                  </a:gsLst>
                  <a:lin ang="5400000" scaled="0"/>
                </a:gradFill>
              </a:defRPr>
            </a:lvl3pPr>
            <a:lvl4pPr marL="1604963" indent="-346075">
              <a:buClr>
                <a:srgbClr val="FFFFFF"/>
              </a:buClr>
              <a:buSzPct val="70000"/>
              <a:buFontTx/>
              <a:buBlip>
                <a:blip r:embed="rId2"/>
              </a:buBlip>
              <a:defRPr>
                <a:gradFill>
                  <a:gsLst>
                    <a:gs pos="0">
                      <a:srgbClr val="FFFFFF"/>
                    </a:gs>
                    <a:gs pos="86000">
                      <a:srgbClr val="FFFFFF"/>
                    </a:gs>
                  </a:gsLst>
                  <a:lin ang="5400000" scaled="0"/>
                </a:gradFill>
              </a:defRPr>
            </a:lvl4pPr>
            <a:lvl5pPr marL="1941513" indent="-336550">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6179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402777"/>
            <a:ext cx="8363938" cy="747897"/>
          </a:xfrm>
        </p:spPr>
        <p:txBody>
          <a:bodyPr/>
          <a:lstStyle>
            <a:lvl1pPr>
              <a:defRPr sz="54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370526"/>
            <a:ext cx="8363938" cy="946413"/>
          </a:xfrm>
        </p:spPr>
        <p:txBody>
          <a:bodyPr/>
          <a:lstStyle>
            <a:lvl1pPr marL="3175" indent="0">
              <a:spcBef>
                <a:spcPts val="0"/>
              </a:spcBef>
              <a:spcAft>
                <a:spcPts val="900"/>
              </a:spcAft>
              <a:buSzPct val="80000"/>
              <a:buFont typeface="Arial" pitchFamily="34" charset="0"/>
              <a:buNone/>
              <a:defRPr sz="4000" spc="-100" baseline="0">
                <a:solidFill>
                  <a:schemeClr val="bg1"/>
                </a:solidFill>
                <a:latin typeface="Segoe UI Light" pitchFamily="34" charset="0"/>
              </a:defRPr>
            </a:lvl1pPr>
            <a:lvl2pPr marL="3175" indent="0">
              <a:spcBef>
                <a:spcPts val="0"/>
              </a:spcBef>
              <a:buSzPct val="80000"/>
              <a:buFont typeface="Arial" pitchFamily="34" charset="0"/>
              <a:buNone/>
              <a:defRPr sz="2000" spc="-50" baseline="0">
                <a:solidFill>
                  <a:schemeClr val="bg1"/>
                </a:soli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
        <p:nvSpPr>
          <p:cNvPr id="10" name="Rectangle 9"/>
          <p:cNvSpPr/>
          <p:nvPr/>
        </p:nvSpPr>
        <p:spPr bwMode="auto">
          <a:xfrm>
            <a:off x="0" y="6574428"/>
            <a:ext cx="9144000" cy="2835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3" name="Rectangle 12"/>
          <p:cNvSpPr/>
          <p:nvPr userDrawn="1"/>
        </p:nvSpPr>
        <p:spPr bwMode="auto">
          <a:xfrm>
            <a:off x="0" y="1"/>
            <a:ext cx="9144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09013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799"/>
            <a:ext cx="8363938" cy="2000548"/>
          </a:xfrm>
        </p:spPr>
        <p:txBody>
          <a:bodyPr/>
          <a:lstStyle>
            <a:lvl1pPr marL="460375" indent="-460375">
              <a:buClr>
                <a:srgbClr val="FFFFFF"/>
              </a:buClr>
              <a:buSzPct val="70000"/>
              <a:buFontTx/>
              <a:buBlip>
                <a:blip r:embed="rId2"/>
              </a:buBlip>
              <a:defRPr>
                <a:gradFill>
                  <a:gsLst>
                    <a:gs pos="0">
                      <a:srgbClr val="FFFFFF"/>
                    </a:gs>
                    <a:gs pos="86000">
                      <a:srgbClr val="FFFFFF"/>
                    </a:gs>
                  </a:gsLst>
                  <a:lin ang="5400000" scaled="0"/>
                </a:gradFill>
              </a:defRPr>
            </a:lvl1pPr>
            <a:lvl2pPr marL="855663" indent="-395288">
              <a:buClr>
                <a:srgbClr val="FFFFFF"/>
              </a:buClr>
              <a:buSzPct val="70000"/>
              <a:buFontTx/>
              <a:buBlip>
                <a:blip r:embed="rId2"/>
              </a:buBlip>
              <a:defRPr>
                <a:gradFill>
                  <a:gsLst>
                    <a:gs pos="0">
                      <a:srgbClr val="FFFFFF"/>
                    </a:gs>
                    <a:gs pos="86000">
                      <a:srgbClr val="FFFFFF"/>
                    </a:gs>
                  </a:gsLst>
                  <a:lin ang="5400000" scaled="0"/>
                </a:gradFill>
              </a:defRPr>
            </a:lvl2pPr>
            <a:lvl3pPr marL="1258888" indent="-403225">
              <a:buClr>
                <a:srgbClr val="FFFFFF"/>
              </a:buClr>
              <a:buSzPct val="70000"/>
              <a:buFontTx/>
              <a:buBlip>
                <a:blip r:embed="rId2"/>
              </a:buBlip>
              <a:defRPr>
                <a:gradFill>
                  <a:gsLst>
                    <a:gs pos="0">
                      <a:srgbClr val="FFFFFF"/>
                    </a:gs>
                    <a:gs pos="86000">
                      <a:srgbClr val="FFFFFF"/>
                    </a:gs>
                  </a:gsLst>
                  <a:lin ang="5400000" scaled="0"/>
                </a:gradFill>
              </a:defRPr>
            </a:lvl3pPr>
            <a:lvl4pPr marL="1604963" indent="-346075">
              <a:buClr>
                <a:srgbClr val="FFFFFF"/>
              </a:buClr>
              <a:buSzPct val="70000"/>
              <a:buFontTx/>
              <a:buBlip>
                <a:blip r:embed="rId2"/>
              </a:buBlip>
              <a:defRPr>
                <a:gradFill>
                  <a:gsLst>
                    <a:gs pos="0">
                      <a:srgbClr val="FFFFFF"/>
                    </a:gs>
                    <a:gs pos="86000">
                      <a:srgbClr val="FFFFFF"/>
                    </a:gs>
                  </a:gsLst>
                  <a:lin ang="5400000" scaled="0"/>
                </a:gradFill>
              </a:defRPr>
            </a:lvl4pPr>
            <a:lvl5pPr marL="1941513" indent="-336550">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50695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9437" y="1905001"/>
            <a:ext cx="8363937" cy="1618905"/>
          </a:xfrm>
        </p:spPr>
        <p:txBody>
          <a:bodyPr/>
          <a:lstStyle>
            <a:lvl1pPr>
              <a:lnSpc>
                <a:spcPct val="90000"/>
              </a:lnSpc>
              <a:defRPr sz="2400"/>
            </a:lvl1pPr>
            <a:lvl2pPr>
              <a:lnSpc>
                <a:spcPct val="90000"/>
              </a:lnSpc>
              <a:defRPr sz="2000"/>
            </a:lvl2pPr>
            <a:lvl3pPr>
              <a:lnSpc>
                <a:spcPct val="90000"/>
              </a:lnSpc>
              <a:defRPr sz="1800"/>
            </a:lvl3pPr>
            <a:lvl4pPr>
              <a:lnSpc>
                <a:spcPct val="90000"/>
              </a:lnSpc>
              <a:defRPr sz="1800"/>
            </a:lvl4pPr>
            <a:lvl5pPr>
              <a:lnSpc>
                <a:spcPct val="90000"/>
              </a:lnSpc>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5279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p:nvSpPr>
        <p:spPr bwMode="auto">
          <a:xfrm>
            <a:off x="0" y="6574428"/>
            <a:ext cx="9144000" cy="2835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7968531" y="113218"/>
            <a:ext cx="1108605" cy="740353"/>
          </a:xfrm>
          <a:prstGeom prst="rect">
            <a:avLst/>
          </a:prstGeom>
        </p:spPr>
      </p:pic>
      <p:sp>
        <p:nvSpPr>
          <p:cNvPr id="13" name="Rectangle 12"/>
          <p:cNvSpPr/>
          <p:nvPr userDrawn="1"/>
        </p:nvSpPr>
        <p:spPr bwMode="auto">
          <a:xfrm>
            <a:off x="0" y="1"/>
            <a:ext cx="9144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0202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747897"/>
          </a:xfrm>
        </p:spPr>
        <p:txBody>
          <a:bodyPr/>
          <a:lstStyle>
            <a:lvl1pPr>
              <a:defRPr sz="5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946413"/>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08368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747897"/>
          </a:xfr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799"/>
            <a:ext cx="8363938" cy="2099036"/>
          </a:xfrm>
        </p:spPr>
        <p:txBody>
          <a:bodyPr/>
          <a:lstStyle>
            <a:lvl1pPr marL="0" indent="0">
              <a:spcBef>
                <a:spcPts val="0"/>
              </a:spcBef>
              <a:spcAft>
                <a:spcPts val="0"/>
              </a:spcAft>
              <a:buFont typeface="Arial" pitchFamily="34" charset="0"/>
              <a:buNone/>
              <a:defRPr lang="en-US" sz="3200" kern="1200" dirty="0" smtClean="0">
                <a:gradFill>
                  <a:gsLst>
                    <a:gs pos="0">
                      <a:srgbClr val="595959"/>
                    </a:gs>
                    <a:gs pos="86000">
                      <a:srgbClr val="595959"/>
                    </a:gs>
                  </a:gsLst>
                  <a:lin ang="5400000" scaled="0"/>
                </a:gradFill>
                <a:latin typeface="+mn-lt"/>
                <a:ea typeface="+mn-ea"/>
                <a:cs typeface="+mn-cs"/>
              </a:defRPr>
            </a:lvl1pPr>
            <a:lvl2pPr marL="688975" indent="-342900">
              <a:spcBef>
                <a:spcPts val="0"/>
              </a:spcBef>
              <a:spcAft>
                <a:spcPts val="0"/>
              </a:spcAft>
              <a:buFont typeface="Arial" pitchFamily="34" charset="0"/>
              <a:buChar char="•"/>
              <a:defRPr lang="en-US" sz="2800" kern="1200" dirty="0" smtClean="0">
                <a:gradFill>
                  <a:gsLst>
                    <a:gs pos="0">
                      <a:srgbClr val="595959"/>
                    </a:gs>
                    <a:gs pos="86000">
                      <a:srgbClr val="595959"/>
                    </a:gs>
                  </a:gsLst>
                  <a:lin ang="5400000" scaled="0"/>
                </a:gradFill>
                <a:latin typeface="+mn-lt"/>
                <a:ea typeface="+mn-ea"/>
                <a:cs typeface="+mn-cs"/>
              </a:defRPr>
            </a:lvl2pPr>
            <a:lvl3pPr marL="0" indent="0">
              <a:spcBef>
                <a:spcPts val="0"/>
              </a:spcBef>
              <a:spcAft>
                <a:spcPts val="400"/>
              </a:spcAft>
              <a:buNone/>
              <a:defRPr sz="2000"/>
            </a:lvl3pPr>
            <a:lvl4pPr marL="0" indent="0">
              <a:spcBef>
                <a:spcPts val="0"/>
              </a:spcBef>
              <a:spcAft>
                <a:spcPts val="400"/>
              </a:spcAft>
              <a:buNone/>
              <a:defRPr/>
            </a:lvl4pPr>
            <a:lvl5pPr marL="342900" indent="-342900">
              <a:spcBef>
                <a:spcPts val="0"/>
              </a:spcBef>
              <a:spcAft>
                <a:spcPts val="400"/>
              </a:spcAft>
              <a:buFont typeface="Arial" pitchFamily="34" charset="0"/>
              <a:buChar char="•"/>
              <a:defRPr/>
            </a:lvl5pPr>
            <a:lvl6pPr marL="1033462" indent="-342900">
              <a:buFont typeface="Arial" pitchFamily="34" charset="0"/>
              <a:buChar char="•"/>
              <a:defRPr sz="2400">
                <a:gradFill>
                  <a:gsLst>
                    <a:gs pos="0">
                      <a:srgbClr val="595959"/>
                    </a:gs>
                    <a:gs pos="86000">
                      <a:srgbClr val="595959"/>
                    </a:gs>
                  </a:gsLst>
                  <a:lin ang="5400000" scaled="0"/>
                </a:gradFill>
              </a:defRPr>
            </a:lvl6pPr>
            <a:lvl7pPr marL="1255713" indent="-225425">
              <a:defRPr>
                <a:gradFill>
                  <a:gsLst>
                    <a:gs pos="0">
                      <a:srgbClr val="595959"/>
                    </a:gs>
                    <a:gs pos="86000">
                      <a:srgbClr val="595959"/>
                    </a:gs>
                  </a:gsLst>
                  <a:lin ang="5400000" scaled="0"/>
                </a:gradFill>
              </a:defRPr>
            </a:lvl7pPr>
            <a:lvl8pPr marL="1487488" indent="-231775">
              <a:defRPr>
                <a:gradFill>
                  <a:gsLst>
                    <a:gs pos="0">
                      <a:srgbClr val="595959"/>
                    </a:gs>
                    <a:gs pos="86000">
                      <a:srgbClr val="595959"/>
                    </a:gs>
                  </a:gsLst>
                  <a:lin ang="5400000" scaled="0"/>
                </a:gradFill>
              </a:defRPr>
            </a:lvl8pPr>
          </a:lstStyle>
          <a:p>
            <a:pPr marL="346075" lvl="0" indent="-346075" algn="l" defTabSz="914363" rtl="0" eaLnBrk="1" latinLnBrk="0" hangingPunct="1">
              <a:lnSpc>
                <a:spcPct val="90000"/>
              </a:lnSpc>
              <a:spcBef>
                <a:spcPct val="20000"/>
              </a:spcBef>
              <a:buSzPct val="90000"/>
              <a:buFont typeface="Arial" pitchFamily="34" charset="0"/>
              <a:buChar char="•"/>
            </a:pPr>
            <a:r>
              <a:rPr lang="en-US" smtClean="0"/>
              <a:t>Click to edit Master text styles</a:t>
            </a:r>
          </a:p>
          <a:p>
            <a:pPr marL="346075" lvl="1" indent="-346075" algn="l" defTabSz="914363" rtl="0" eaLnBrk="1" latinLnBrk="0" hangingPunct="1">
              <a:lnSpc>
                <a:spcPct val="90000"/>
              </a:lnSpc>
              <a:spcBef>
                <a:spcPct val="20000"/>
              </a:spcBef>
              <a:buSzPct val="90000"/>
              <a:buFont typeface="Arial" pitchFamily="34" charset="0"/>
              <a:buChar char="•"/>
            </a:pPr>
            <a:r>
              <a:rPr lang="en-US" smtClean="0"/>
              <a:t>Second level</a:t>
            </a:r>
          </a:p>
          <a:p>
            <a:pPr marL="346075" lvl="2" indent="-346075" algn="l" defTabSz="914363" rtl="0" eaLnBrk="1" latinLnBrk="0" hangingPunct="1">
              <a:lnSpc>
                <a:spcPct val="90000"/>
              </a:lnSpc>
              <a:spcBef>
                <a:spcPct val="20000"/>
              </a:spcBef>
              <a:buSzPct val="90000"/>
              <a:buFont typeface="Arial" pitchFamily="34" charset="0"/>
              <a:buChar char="•"/>
            </a:pPr>
            <a:r>
              <a:rPr lang="en-US" smtClean="0"/>
              <a:t>Third level</a:t>
            </a:r>
          </a:p>
          <a:p>
            <a:pPr marL="346075" lvl="3" indent="-346075" algn="l" defTabSz="914363" rtl="0" eaLnBrk="1" latinLnBrk="0" hangingPunct="1">
              <a:lnSpc>
                <a:spcPct val="90000"/>
              </a:lnSpc>
              <a:spcBef>
                <a:spcPct val="20000"/>
              </a:spcBef>
              <a:buSzPct val="90000"/>
              <a:buFont typeface="Arial" pitchFamily="34" charset="0"/>
              <a:buChar char="•"/>
            </a:pPr>
            <a:r>
              <a:rPr lang="en-US" smtClean="0"/>
              <a:t>Fourth level</a:t>
            </a:r>
          </a:p>
          <a:p>
            <a:pPr marL="346075" lvl="4" indent="-346075" algn="l" defTabSz="914363" rtl="0" eaLnBrk="1" latinLnBrk="0" hangingPunct="1">
              <a:lnSpc>
                <a:spcPct val="90000"/>
              </a:lnSpc>
              <a:spcBef>
                <a:spcPct val="20000"/>
              </a:spcBef>
              <a:buSzPct val="90000"/>
              <a:buFont typeface="Arial" pitchFamily="34" charset="0"/>
              <a:buChar char="•"/>
            </a:pPr>
            <a:r>
              <a:rPr lang="en-US" smtClean="0"/>
              <a:t>Fifth level</a:t>
            </a:r>
            <a:endParaRPr lang="en-US" dirty="0" smtClean="0"/>
          </a:p>
        </p:txBody>
      </p:sp>
      <p:pic>
        <p:nvPicPr>
          <p:cNvPr id="4" name="Picture 3"/>
          <p:cNvPicPr>
            <a:picLocks noChangeAspect="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3" y="6372547"/>
            <a:ext cx="1261769" cy="195501"/>
          </a:xfrm>
          <a:prstGeom prst="rect">
            <a:avLst/>
          </a:prstGeom>
        </p:spPr>
      </p:pic>
    </p:spTree>
    <p:extLst>
      <p:ext uri="{BB962C8B-B14F-4D97-AF65-F5344CB8AC3E}">
        <p14:creationId xmlns:p14="http://schemas.microsoft.com/office/powerpoint/2010/main" val="1298891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747897"/>
          </a:xfrm>
        </p:spPr>
        <p:txBody>
          <a:bodyPr/>
          <a:lstStyle>
            <a:lvl1pPr>
              <a:defRPr sz="5400"/>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0"/>
            <a:ext cx="4115872" cy="2443746"/>
          </a:xfrm>
        </p:spPr>
        <p:txBody>
          <a:bodyPr/>
          <a:lstStyle>
            <a:lvl1pPr marL="341313" indent="-341313">
              <a:lnSpc>
                <a:spcPct val="90000"/>
              </a:lnSpc>
              <a:buSzPct val="80000"/>
              <a:buFont typeface="Arial" pitchFamily="34" charset="0"/>
              <a:buChar char="•"/>
              <a:defRPr sz="3200"/>
            </a:lvl1pPr>
            <a:lvl2pPr marL="627063" indent="-285750">
              <a:lnSpc>
                <a:spcPct val="90000"/>
              </a:lnSpc>
              <a:buSzPct val="80000"/>
              <a:buFont typeface="Arial" pitchFamily="34" charset="0"/>
              <a:buChar char="•"/>
              <a:defRPr sz="2800"/>
            </a:lvl2pPr>
            <a:lvl3pPr marL="914400" indent="-287338">
              <a:lnSpc>
                <a:spcPct val="90000"/>
              </a:lnSpc>
              <a:buSzPct val="80000"/>
              <a:buFont typeface="Arial" pitchFamily="34" charset="0"/>
              <a:buChar char="•"/>
              <a:defRPr sz="2400"/>
            </a:lvl3pPr>
            <a:lvl4pPr marL="1712913" indent="-225425">
              <a:lnSpc>
                <a:spcPct val="90000"/>
              </a:lnSpc>
              <a:buSzPct val="80000"/>
              <a:buFont typeface="Arial" pitchFamily="34" charset="0"/>
              <a:buChar char="•"/>
              <a:defRPr sz="2000"/>
            </a:lvl4pPr>
            <a:lvl5pPr marL="1944688" indent="-231775">
              <a:lnSpc>
                <a:spcPct val="90000"/>
              </a:lnSpc>
              <a:buSzPct val="80000"/>
              <a:buFont typeface="Arial" pitchFamily="34" charset="0"/>
              <a:buChar cha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0"/>
            <a:ext cx="4115872" cy="2443746"/>
          </a:xfrm>
        </p:spPr>
        <p:txBody>
          <a:bodyPr/>
          <a:lstStyle>
            <a:lvl1pPr marL="457200" indent="-457200">
              <a:lnSpc>
                <a:spcPct val="90000"/>
              </a:lnSpc>
              <a:buSzPct val="80000"/>
              <a:buFont typeface="Arial" pitchFamily="34" charset="0"/>
              <a:buChar char="•"/>
              <a:defRPr lang="en-US" sz="3200" kern="1200" dirty="0" smtClean="0">
                <a:gradFill>
                  <a:gsLst>
                    <a:gs pos="0">
                      <a:srgbClr val="595959"/>
                    </a:gs>
                    <a:gs pos="86000">
                      <a:srgbClr val="595959"/>
                    </a:gs>
                  </a:gsLst>
                  <a:lin ang="5400000" scaled="0"/>
                </a:gradFill>
                <a:latin typeface="+mn-lt"/>
                <a:ea typeface="+mn-ea"/>
                <a:cs typeface="+mn-cs"/>
              </a:defRPr>
            </a:lvl1pPr>
            <a:lvl2pPr marL="798513" indent="-457200">
              <a:lnSpc>
                <a:spcPct val="90000"/>
              </a:lnSpc>
              <a:buSzPct val="80000"/>
              <a:buFont typeface="Arial" pitchFamily="34" charset="0"/>
              <a:buChar char="•"/>
              <a:defRPr lang="en-US" sz="2800" kern="1200" dirty="0" smtClean="0">
                <a:gradFill>
                  <a:gsLst>
                    <a:gs pos="0">
                      <a:srgbClr val="595959"/>
                    </a:gs>
                    <a:gs pos="86000">
                      <a:srgbClr val="595959"/>
                    </a:gs>
                  </a:gsLst>
                  <a:lin ang="5400000" scaled="0"/>
                </a:gradFill>
                <a:latin typeface="+mn-lt"/>
                <a:ea typeface="+mn-ea"/>
                <a:cs typeface="+mn-cs"/>
              </a:defRPr>
            </a:lvl2pPr>
            <a:lvl3pPr marL="969962" indent="-342900">
              <a:lnSpc>
                <a:spcPct val="90000"/>
              </a:lnSpc>
              <a:buSzPct val="80000"/>
              <a:buFont typeface="Arial" pitchFamily="34" charset="0"/>
              <a:buChar char="•"/>
              <a:defRPr lang="en-US" sz="2400" kern="1200" dirty="0" smtClean="0">
                <a:gradFill>
                  <a:gsLst>
                    <a:gs pos="0">
                      <a:srgbClr val="595959"/>
                    </a:gs>
                    <a:gs pos="86000">
                      <a:srgbClr val="595959"/>
                    </a:gs>
                  </a:gsLst>
                  <a:lin ang="5400000" scaled="0"/>
                </a:gradFill>
                <a:latin typeface="+mn-lt"/>
                <a:ea typeface="+mn-ea"/>
                <a:cs typeface="+mn-cs"/>
              </a:defRPr>
            </a:lvl3pPr>
            <a:lvl4pPr marL="1830388" indent="-342900">
              <a:lnSpc>
                <a:spcPct val="90000"/>
              </a:lnSpc>
              <a:buSzPct val="80000"/>
              <a:buFont typeface="Arial" pitchFamily="34" charset="0"/>
              <a:buChar char="•"/>
              <a:defRPr lang="en-US" sz="2000" kern="1200" dirty="0" smtClean="0">
                <a:gradFill>
                  <a:gsLst>
                    <a:gs pos="0">
                      <a:srgbClr val="595959"/>
                    </a:gs>
                    <a:gs pos="86000">
                      <a:srgbClr val="595959"/>
                    </a:gs>
                  </a:gsLst>
                  <a:lin ang="5400000" scaled="0"/>
                </a:gradFill>
                <a:latin typeface="+mn-lt"/>
                <a:ea typeface="+mn-ea"/>
                <a:cs typeface="+mn-cs"/>
              </a:defRPr>
            </a:lvl4pPr>
            <a:lvl5pPr marL="2055813" indent="-342900">
              <a:lnSpc>
                <a:spcPct val="90000"/>
              </a:lnSpc>
              <a:buSzPct val="80000"/>
              <a:buFont typeface="Arial" pitchFamily="34" charset="0"/>
              <a:buChar char="•"/>
              <a:defRPr lang="en-US" sz="2000" kern="1200" dirty="0">
                <a:gradFill>
                  <a:gsLst>
                    <a:gs pos="0">
                      <a:srgbClr val="595959"/>
                    </a:gs>
                    <a:gs pos="86000">
                      <a:srgbClr val="595959"/>
                    </a:gs>
                  </a:gsLst>
                  <a:lin ang="5400000" scaled="0"/>
                </a:gradFill>
                <a:latin typeface="+mn-lt"/>
                <a:ea typeface="+mn-ea"/>
                <a:cs typeface="+mn-cs"/>
              </a:defRPr>
            </a:lvl5pPr>
            <a:lvl6pPr>
              <a:defRPr sz="1800"/>
            </a:lvl6pPr>
            <a:lvl7pPr>
              <a:defRPr sz="1800"/>
            </a:lvl7pPr>
            <a:lvl8pPr>
              <a:defRPr sz="1800"/>
            </a:lvl8pPr>
            <a:lvl9pPr>
              <a:defRPr sz="1800"/>
            </a:lvl9pPr>
          </a:lstStyle>
          <a:p>
            <a:pPr marL="341313" lvl="0" indent="-341313" algn="l" defTabSz="914363" rtl="0" eaLnBrk="1" latinLnBrk="0" hangingPunct="1">
              <a:lnSpc>
                <a:spcPct val="90000"/>
              </a:lnSpc>
              <a:spcBef>
                <a:spcPct val="20000"/>
              </a:spcBef>
              <a:buSzPct val="80000"/>
              <a:buFont typeface="Arial" pitchFamily="34" charset="0"/>
              <a:buChar char="•"/>
            </a:pPr>
            <a:r>
              <a:rPr lang="en-US" smtClean="0"/>
              <a:t>Click to edit Master text styles</a:t>
            </a:r>
          </a:p>
          <a:p>
            <a:pPr marL="341313" lvl="1" indent="-341313" algn="l" defTabSz="914363" rtl="0" eaLnBrk="1" latinLnBrk="0" hangingPunct="1">
              <a:lnSpc>
                <a:spcPct val="90000"/>
              </a:lnSpc>
              <a:spcBef>
                <a:spcPct val="20000"/>
              </a:spcBef>
              <a:buSzPct val="80000"/>
              <a:buFont typeface="Arial" pitchFamily="34" charset="0"/>
              <a:buChar char="•"/>
            </a:pPr>
            <a:r>
              <a:rPr lang="en-US" smtClean="0"/>
              <a:t>Second level</a:t>
            </a:r>
          </a:p>
          <a:p>
            <a:pPr marL="341313" lvl="2" indent="-341313" algn="l" defTabSz="914363" rtl="0" eaLnBrk="1" latinLnBrk="0" hangingPunct="1">
              <a:lnSpc>
                <a:spcPct val="90000"/>
              </a:lnSpc>
              <a:spcBef>
                <a:spcPct val="20000"/>
              </a:spcBef>
              <a:buSzPct val="80000"/>
              <a:buFont typeface="Arial" pitchFamily="34" charset="0"/>
              <a:buChar char="•"/>
            </a:pPr>
            <a:r>
              <a:rPr lang="en-US" smtClean="0"/>
              <a:t>Third level</a:t>
            </a:r>
          </a:p>
          <a:p>
            <a:pPr marL="341313" lvl="3" indent="-341313" algn="l" defTabSz="914363" rtl="0" eaLnBrk="1" latinLnBrk="0" hangingPunct="1">
              <a:lnSpc>
                <a:spcPct val="90000"/>
              </a:lnSpc>
              <a:spcBef>
                <a:spcPct val="20000"/>
              </a:spcBef>
              <a:buSzPct val="80000"/>
              <a:buFont typeface="Arial" pitchFamily="34" charset="0"/>
              <a:buChar char="•"/>
            </a:pPr>
            <a:r>
              <a:rPr lang="en-US" smtClean="0"/>
              <a:t>Fourth level</a:t>
            </a:r>
          </a:p>
          <a:p>
            <a:pPr marL="341313" lvl="4" indent="-341313" algn="l" defTabSz="914363" rtl="0" eaLnBrk="1" latinLnBrk="0" hangingPunct="1">
              <a:lnSpc>
                <a:spcPct val="90000"/>
              </a:lnSpc>
              <a:spcBef>
                <a:spcPct val="20000"/>
              </a:spcBef>
              <a:buSzPct val="80000"/>
              <a:buFont typeface="Arial" pitchFamily="34" charset="0"/>
              <a:buChar char="•"/>
            </a:pPr>
            <a:r>
              <a:rPr lang="en-US" smtClean="0"/>
              <a:t>Fifth level</a:t>
            </a:r>
            <a:endParaRPr lang="en-US" dirty="0"/>
          </a:p>
        </p:txBody>
      </p:sp>
      <p:pic>
        <p:nvPicPr>
          <p:cNvPr id="5" name="Picture 4"/>
          <p:cNvPicPr>
            <a:picLocks noChangeAspect="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3" y="6372547"/>
            <a:ext cx="1261769" cy="195501"/>
          </a:xfrm>
          <a:prstGeom prst="rect">
            <a:avLst/>
          </a:prstGeom>
        </p:spPr>
      </p:pic>
    </p:spTree>
    <p:extLst>
      <p:ext uri="{BB962C8B-B14F-4D97-AF65-F5344CB8AC3E}">
        <p14:creationId xmlns:p14="http://schemas.microsoft.com/office/powerpoint/2010/main" val="292236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747897"/>
          </a:xfrm>
        </p:spPr>
        <p:txBody>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389436" y="1004601"/>
            <a:ext cx="4115872" cy="886397"/>
          </a:xfrm>
        </p:spPr>
        <p:txBody>
          <a:bodyPr anchor="b"/>
          <a:lstStyle>
            <a:lvl1pPr marL="0" indent="0">
              <a:lnSpc>
                <a:spcPct val="90000"/>
              </a:lnSpc>
              <a:spcBef>
                <a:spcPts val="0"/>
              </a:spcBef>
              <a:buNone/>
              <a:defRPr sz="3200" b="0">
                <a:latin typeface="Segoe UI Light" pitchFamily="34" charset="0"/>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266796"/>
            <a:ext cx="4114800" cy="2332946"/>
          </a:xfrm>
        </p:spPr>
        <p:txBody>
          <a:bodyPr/>
          <a:lstStyle>
            <a:lvl1pPr marL="403225" indent="-403225">
              <a:buSzPct val="80000"/>
              <a:buFont typeface="Arial" pitchFamily="34" charset="0"/>
              <a:buChar char="•"/>
              <a:defRPr sz="2800"/>
            </a:lvl1pPr>
            <a:lvl2pPr marL="744538" indent="-322263">
              <a:buSzPct val="80000"/>
              <a:buFont typeface="Arial" pitchFamily="34" charset="0"/>
              <a:buChar char="•"/>
              <a:defRPr sz="2800"/>
            </a:lvl2pPr>
            <a:lvl3pPr marL="1027113" indent="-282575" defTabSz="1030288">
              <a:buSzPct val="80000"/>
              <a:buFont typeface="Arial" pitchFamily="34" charset="0"/>
              <a:buChar char="•"/>
              <a:defRPr sz="2400"/>
            </a:lvl3pPr>
            <a:lvl4pPr marL="1317625" indent="-287338">
              <a:buSzPct val="80000"/>
              <a:buFont typeface="Arial" pitchFamily="34" charset="0"/>
              <a:buChar char="•"/>
              <a:defRPr sz="2000"/>
            </a:lvl4pPr>
            <a:lvl5pPr marL="1541463" indent="-223838">
              <a:buSzPct val="80000"/>
              <a:buFont typeface="Arial" pitchFamily="34" charset="0"/>
              <a:buChar cha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004601"/>
            <a:ext cx="4115872" cy="886397"/>
          </a:xfrm>
        </p:spPr>
        <p:txBody>
          <a:bodyPr anchor="b"/>
          <a:lstStyle>
            <a:lvl1pPr marL="0" indent="0">
              <a:lnSpc>
                <a:spcPct val="90000"/>
              </a:lnSpc>
              <a:spcBef>
                <a:spcPts val="0"/>
              </a:spcBef>
              <a:buNone/>
              <a:defRPr sz="3200" b="0">
                <a:latin typeface="Segoe UI Light" pitchFamily="34" charset="0"/>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266796"/>
            <a:ext cx="4115872" cy="2332946"/>
          </a:xfrm>
        </p:spPr>
        <p:txBody>
          <a:bodyPr/>
          <a:lstStyle>
            <a:lvl1pPr marL="296321" indent="-296321">
              <a:buSzPct val="80000"/>
              <a:buFont typeface="Arial" pitchFamily="34" charset="0"/>
              <a:buChar char="•"/>
              <a:defRPr lang="en-US" sz="2800" kern="1200" dirty="0" smtClean="0">
                <a:gradFill>
                  <a:gsLst>
                    <a:gs pos="0">
                      <a:srgbClr val="595959"/>
                    </a:gs>
                    <a:gs pos="86000">
                      <a:srgbClr val="595959"/>
                    </a:gs>
                  </a:gsLst>
                  <a:lin ang="5400000" scaled="0"/>
                </a:gradFill>
                <a:latin typeface="+mn-lt"/>
                <a:ea typeface="+mn-ea"/>
                <a:cs typeface="+mn-cs"/>
              </a:defRPr>
            </a:lvl1pPr>
            <a:lvl2pPr marL="457200" indent="-457200">
              <a:buSzPct val="80000"/>
              <a:buFont typeface="Arial" pitchFamily="34" charset="0"/>
              <a:buChar char="•"/>
              <a:defRPr lang="en-US" sz="2800" kern="1200" dirty="0" smtClean="0">
                <a:gradFill>
                  <a:gsLst>
                    <a:gs pos="0">
                      <a:srgbClr val="595959"/>
                    </a:gs>
                    <a:gs pos="86000">
                      <a:srgbClr val="595959"/>
                    </a:gs>
                  </a:gsLst>
                  <a:lin ang="5400000" scaled="0"/>
                </a:gradFill>
                <a:latin typeface="+mn-lt"/>
                <a:ea typeface="+mn-ea"/>
                <a:cs typeface="+mn-cs"/>
              </a:defRPr>
            </a:lvl2pPr>
            <a:lvl3pPr marL="765175" indent="-342900">
              <a:buSzPct val="80000"/>
              <a:buFont typeface="Arial" pitchFamily="34" charset="0"/>
              <a:buChar char="•"/>
              <a:defRPr lang="en-US" sz="2400" kern="1200" dirty="0" smtClean="0">
                <a:gradFill>
                  <a:gsLst>
                    <a:gs pos="0">
                      <a:srgbClr val="595959"/>
                    </a:gs>
                    <a:gs pos="86000">
                      <a:srgbClr val="595959"/>
                    </a:gs>
                  </a:gsLst>
                  <a:lin ang="5400000" scaled="0"/>
                </a:gradFill>
                <a:latin typeface="+mn-lt"/>
                <a:ea typeface="+mn-ea"/>
                <a:cs typeface="+mn-cs"/>
              </a:defRPr>
            </a:lvl3pPr>
            <a:lvl4pPr marL="1373187" indent="-342900">
              <a:buSzPct val="80000"/>
              <a:buFont typeface="Arial" pitchFamily="34" charset="0"/>
              <a:buChar char="•"/>
              <a:defRPr lang="en-US" sz="2000" kern="1200" dirty="0" smtClean="0">
                <a:gradFill>
                  <a:gsLst>
                    <a:gs pos="0">
                      <a:srgbClr val="595959"/>
                    </a:gs>
                    <a:gs pos="86000">
                      <a:srgbClr val="595959"/>
                    </a:gs>
                  </a:gsLst>
                  <a:lin ang="5400000" scaled="0"/>
                </a:gradFill>
                <a:latin typeface="+mn-lt"/>
                <a:ea typeface="+mn-ea"/>
                <a:cs typeface="+mn-cs"/>
              </a:defRPr>
            </a:lvl4pPr>
            <a:lvl5pPr marL="1087438" indent="-342900">
              <a:buSzPct val="80000"/>
              <a:buFont typeface="Arial" pitchFamily="34" charset="0"/>
              <a:buChar char="•"/>
              <a:defRPr lang="en-US" sz="2000" kern="1200" dirty="0">
                <a:gradFill>
                  <a:gsLst>
                    <a:gs pos="0">
                      <a:srgbClr val="595959"/>
                    </a:gs>
                    <a:gs pos="86000">
                      <a:srgbClr val="595959"/>
                    </a:gs>
                  </a:gsLst>
                  <a:lin ang="5400000" scaled="0"/>
                </a:gradFill>
                <a:latin typeface="+mn-lt"/>
                <a:ea typeface="+mn-ea"/>
                <a:cs typeface="+mn-cs"/>
              </a:defRPr>
            </a:lvl5pPr>
            <a:lvl6pPr marL="1373187" indent="-342900">
              <a:defRPr sz="1600"/>
            </a:lvl6pPr>
            <a:lvl7pPr marL="1603375" indent="-285750">
              <a:defRPr sz="1600"/>
            </a:lvl7pPr>
            <a:lvl8pPr>
              <a:defRPr sz="1600"/>
            </a:lvl8pPr>
            <a:lvl9pPr>
              <a:defRPr sz="1600"/>
            </a:lvl9pPr>
          </a:lstStyle>
          <a:p>
            <a:pPr marL="403225" lvl="0" indent="-403225" algn="l" defTabSz="914363" rtl="0" eaLnBrk="1" latinLnBrk="0" hangingPunct="1">
              <a:lnSpc>
                <a:spcPct val="90000"/>
              </a:lnSpc>
              <a:spcBef>
                <a:spcPct val="20000"/>
              </a:spcBef>
              <a:buSzPct val="80000"/>
            </a:pPr>
            <a:r>
              <a:rPr lang="en-US" smtClean="0"/>
              <a:t>Click to edit Master text styles</a:t>
            </a:r>
          </a:p>
          <a:p>
            <a:pPr marL="403225" lvl="1" indent="-403225" algn="l" defTabSz="914363" rtl="0" eaLnBrk="1" latinLnBrk="0" hangingPunct="1">
              <a:lnSpc>
                <a:spcPct val="90000"/>
              </a:lnSpc>
              <a:spcBef>
                <a:spcPct val="20000"/>
              </a:spcBef>
              <a:buSzPct val="80000"/>
            </a:pPr>
            <a:r>
              <a:rPr lang="en-US" smtClean="0"/>
              <a:t>Second level</a:t>
            </a:r>
          </a:p>
          <a:p>
            <a:pPr marL="403225" lvl="2" indent="-403225" algn="l" defTabSz="914363" rtl="0" eaLnBrk="1" latinLnBrk="0" hangingPunct="1">
              <a:lnSpc>
                <a:spcPct val="90000"/>
              </a:lnSpc>
              <a:spcBef>
                <a:spcPct val="20000"/>
              </a:spcBef>
              <a:buSzPct val="80000"/>
            </a:pPr>
            <a:r>
              <a:rPr lang="en-US" smtClean="0"/>
              <a:t>Third level</a:t>
            </a:r>
          </a:p>
          <a:p>
            <a:pPr marL="403225" lvl="3" indent="-403225" algn="l" defTabSz="914363" rtl="0" eaLnBrk="1" latinLnBrk="0" hangingPunct="1">
              <a:lnSpc>
                <a:spcPct val="90000"/>
              </a:lnSpc>
              <a:spcBef>
                <a:spcPct val="20000"/>
              </a:spcBef>
              <a:buSzPct val="80000"/>
            </a:pPr>
            <a:r>
              <a:rPr lang="en-US" smtClean="0"/>
              <a:t>Fourth level</a:t>
            </a:r>
          </a:p>
          <a:p>
            <a:pPr marL="403225" lvl="4" indent="-403225" algn="l" defTabSz="914363" rtl="0" eaLnBrk="1" latinLnBrk="0" hangingPunct="1">
              <a:lnSpc>
                <a:spcPct val="90000"/>
              </a:lnSpc>
              <a:spcBef>
                <a:spcPct val="20000"/>
              </a:spcBef>
              <a:buSzPct val="80000"/>
            </a:pPr>
            <a:r>
              <a:rPr lang="en-US" smtClean="0"/>
              <a:t>Fifth level</a:t>
            </a:r>
            <a:endParaRPr lang="en-US" dirty="0"/>
          </a:p>
        </p:txBody>
      </p:sp>
      <p:pic>
        <p:nvPicPr>
          <p:cNvPr id="7" name="Picture 6"/>
          <p:cNvPicPr>
            <a:picLocks noChangeAspect="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3" y="6372547"/>
            <a:ext cx="1261769" cy="195501"/>
          </a:xfrm>
          <a:prstGeom prst="rect">
            <a:avLst/>
          </a:prstGeom>
        </p:spPr>
      </p:pic>
    </p:spTree>
    <p:extLst>
      <p:ext uri="{BB962C8B-B14F-4D97-AF65-F5344CB8AC3E}">
        <p14:creationId xmlns:p14="http://schemas.microsoft.com/office/powerpoint/2010/main" val="218001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747897"/>
          </a:xfrm>
        </p:spPr>
        <p:txBody>
          <a:bodyPr/>
          <a:lstStyle>
            <a:lvl1pPr>
              <a:defRPr sz="5400"/>
            </a:lvl1pPr>
          </a:lstStyle>
          <a:p>
            <a:r>
              <a:rPr lang="en-US" dirty="0" smtClean="0"/>
              <a:t>Click to edit Master title style</a:t>
            </a:r>
            <a:endParaRPr lang="en-US" dirty="0"/>
          </a:p>
        </p:txBody>
      </p:sp>
      <p:pic>
        <p:nvPicPr>
          <p:cNvPr id="3" name="Picture 2"/>
          <p:cNvPicPr>
            <a:picLocks noChangeAspect="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3" y="6372547"/>
            <a:ext cx="1261769" cy="195501"/>
          </a:xfrm>
          <a:prstGeom prst="rect">
            <a:avLst/>
          </a:prstGeom>
        </p:spPr>
      </p:pic>
    </p:spTree>
    <p:extLst>
      <p:ext uri="{BB962C8B-B14F-4D97-AF65-F5344CB8AC3E}">
        <p14:creationId xmlns:p14="http://schemas.microsoft.com/office/powerpoint/2010/main" val="3351859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3" y="6372547"/>
            <a:ext cx="1261769" cy="195501"/>
          </a:xfrm>
          <a:prstGeom prst="rect">
            <a:avLst/>
          </a:prstGeom>
        </p:spPr>
      </p:pic>
    </p:spTree>
    <p:extLst>
      <p:ext uri="{BB962C8B-B14F-4D97-AF65-F5344CB8AC3E}">
        <p14:creationId xmlns:p14="http://schemas.microsoft.com/office/powerpoint/2010/main" val="3388748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6" y="1447800"/>
            <a:ext cx="8363937"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49223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53" r:id="rId3"/>
    <p:sldLayoutId id="214748375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SzPct val="80000"/>
        <a:buFont typeface="Arial" pitchFamily="34" charset="0"/>
        <a:buChar char="•"/>
        <a:defRPr sz="3200" kern="1200">
          <a:gradFill>
            <a:gsLst>
              <a:gs pos="0">
                <a:srgbClr val="595959"/>
              </a:gs>
              <a:gs pos="86000">
                <a:srgbClr val="595959"/>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0000"/>
        <a:buFont typeface="Arial" pitchFamily="34" charset="0"/>
        <a:buChar char="•"/>
        <a:defRPr sz="2800" kern="1200">
          <a:gradFill>
            <a:gsLst>
              <a:gs pos="0">
                <a:srgbClr val="595959"/>
              </a:gs>
              <a:gs pos="86000">
                <a:srgbClr val="595959"/>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0000"/>
        <a:buFont typeface="Arial" pitchFamily="34" charset="0"/>
        <a:buChar char="•"/>
        <a:defRPr sz="2400" kern="1200">
          <a:gradFill>
            <a:gsLst>
              <a:gs pos="0">
                <a:srgbClr val="595959"/>
              </a:gs>
              <a:gs pos="86000">
                <a:srgbClr val="595959"/>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0000"/>
        <a:buFont typeface="Arial" pitchFamily="34" charset="0"/>
        <a:buChar char="•"/>
        <a:defRPr sz="2000" kern="1200">
          <a:gradFill>
            <a:gsLst>
              <a:gs pos="0">
                <a:srgbClr val="595959"/>
              </a:gs>
              <a:gs pos="86000">
                <a:srgbClr val="595959"/>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0000"/>
        <a:buFont typeface="Arial" pitchFamily="34" charset="0"/>
        <a:buChar char="•"/>
        <a:defRPr sz="2000" kern="1200">
          <a:gradFill>
            <a:gsLst>
              <a:gs pos="0">
                <a:srgbClr val="595959"/>
              </a:gs>
              <a:gs pos="86000">
                <a:srgbClr val="595959"/>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auto">
          <a:xfrm>
            <a:off x="1" y="0"/>
            <a:ext cx="231318"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Rectangle 4"/>
          <p:cNvSpPr/>
          <p:nvPr/>
        </p:nvSpPr>
        <p:spPr bwMode="auto">
          <a:xfrm>
            <a:off x="0" y="0"/>
            <a:ext cx="9144000" cy="1447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389434" y="228602"/>
            <a:ext cx="8363939"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905001"/>
            <a:ext cx="8363937"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5832376"/>
      </p:ext>
    </p:extLst>
  </p:cSld>
  <p:clrMap bg1="lt1" tx1="dk1" bg2="lt2" tx2="dk2" accent1="accent1" accent2="accent2" accent3="accent3" accent4="accent4" accent5="accent5" accent6="accent6" hlink="hlink" folHlink="folHlink"/>
  <p:sldLayoutIdLst>
    <p:sldLayoutId id="2147483750" r:id="rId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00" baseline="0" dirty="0">
          <a:ln w="3175">
            <a:noFill/>
          </a:ln>
          <a:solidFill>
            <a:schemeClr val="bg1">
              <a:alpha val="99000"/>
            </a:schemeClr>
          </a:solidFill>
          <a:effectLst/>
          <a:latin typeface="Segoe UI Light"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595959"/>
              </a:gs>
              <a:gs pos="86000">
                <a:srgbClr val="595959"/>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595959"/>
              </a:gs>
              <a:gs pos="86000">
                <a:srgbClr val="595959"/>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595959"/>
              </a:gs>
              <a:gs pos="86000">
                <a:srgbClr val="595959"/>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595959"/>
              </a:gs>
              <a:gs pos="86000">
                <a:srgbClr val="595959"/>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595959"/>
              </a:gs>
              <a:gs pos="86000">
                <a:srgbClr val="595959"/>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2412" y="6808472"/>
            <a:ext cx="12188825"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4" name="Title 3"/>
          <p:cNvSpPr>
            <a:spLocks noGrp="1"/>
          </p:cNvSpPr>
          <p:nvPr>
            <p:ph type="ctrTitle"/>
          </p:nvPr>
        </p:nvSpPr>
        <p:spPr>
          <a:xfrm>
            <a:off x="1587502" y="2155370"/>
            <a:ext cx="8502967" cy="1276830"/>
          </a:xfrm>
        </p:spPr>
        <p:txBody>
          <a:bodyPr/>
          <a:lstStyle/>
          <a:p>
            <a:r>
              <a:rPr lang="en-US" sz="8000" cap="all" dirty="0" smtClean="0"/>
              <a:t>PAYMENTS</a:t>
            </a:r>
            <a:endParaRPr lang="en-US" cap="all" dirty="0"/>
          </a:p>
        </p:txBody>
      </p:sp>
      <p:sp>
        <p:nvSpPr>
          <p:cNvPr id="2" name="Text Placeholder 1"/>
          <p:cNvSpPr>
            <a:spLocks noGrp="1"/>
          </p:cNvSpPr>
          <p:nvPr>
            <p:ph type="body" sz="quarter" idx="11"/>
          </p:nvPr>
        </p:nvSpPr>
        <p:spPr>
          <a:xfrm>
            <a:off x="1648460" y="4100102"/>
            <a:ext cx="5454333" cy="929485"/>
          </a:xfrm>
        </p:spPr>
        <p:txBody>
          <a:bodyPr/>
          <a:lstStyle/>
          <a:p>
            <a:r>
              <a:rPr lang="en-US" sz="2800" dirty="0" smtClean="0">
                <a:solidFill>
                  <a:srgbClr val="00B0F0">
                    <a:alpha val="98000"/>
                  </a:srgbClr>
                </a:solidFill>
              </a:rPr>
              <a:t>Ben Cull</a:t>
            </a:r>
            <a:endParaRPr lang="en-US" sz="2800" dirty="0">
              <a:solidFill>
                <a:srgbClr val="00B0F0">
                  <a:alpha val="98000"/>
                </a:srgbClr>
              </a:solidFill>
            </a:endParaRPr>
          </a:p>
          <a:p>
            <a:r>
              <a:rPr lang="en-US" sz="1600" dirty="0" smtClean="0"/>
              <a:t>@</a:t>
            </a:r>
            <a:r>
              <a:rPr lang="en-US" sz="1600" dirty="0" smtClean="0"/>
              <a:t>benjii22</a:t>
            </a:r>
          </a:p>
          <a:p>
            <a:r>
              <a:rPr lang="en-US" sz="1600" dirty="0" smtClean="0"/>
              <a:t>ssw.com.au</a:t>
            </a:r>
            <a:endParaRPr lang="en-US" sz="1600" dirty="0" smtClean="0"/>
          </a:p>
        </p:txBody>
      </p:sp>
      <p:sp>
        <p:nvSpPr>
          <p:cNvPr id="6" name="Rectangle 5"/>
          <p:cNvSpPr/>
          <p:nvPr/>
        </p:nvSpPr>
        <p:spPr bwMode="auto">
          <a:xfrm>
            <a:off x="-1522412" y="1"/>
            <a:ext cx="12188825"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7" name="Rectangle 6"/>
          <p:cNvSpPr/>
          <p:nvPr/>
        </p:nvSpPr>
        <p:spPr>
          <a:xfrm>
            <a:off x="1587502" y="1881299"/>
            <a:ext cx="2069413" cy="461665"/>
          </a:xfrm>
          <a:prstGeom prst="rect">
            <a:avLst/>
          </a:prstGeom>
        </p:spPr>
        <p:txBody>
          <a:bodyPr wrap="none">
            <a:spAutoFit/>
          </a:bodyPr>
          <a:lstStyle/>
          <a:p>
            <a:r>
              <a:rPr lang="en-US" dirty="0" smtClean="0">
                <a:solidFill>
                  <a:schemeClr val="bg1"/>
                </a:solidFill>
              </a:rPr>
              <a:t>THE STATE OF</a:t>
            </a:r>
            <a:endParaRPr lang="en-US" dirty="0">
              <a:solidFill>
                <a:schemeClr val="bg1"/>
              </a:solidFill>
            </a:endParaRPr>
          </a:p>
        </p:txBody>
      </p:sp>
      <p:sp>
        <p:nvSpPr>
          <p:cNvPr id="8" name="Rectangle 7"/>
          <p:cNvSpPr/>
          <p:nvPr/>
        </p:nvSpPr>
        <p:spPr>
          <a:xfrm>
            <a:off x="4021548" y="3201367"/>
            <a:ext cx="2121863" cy="461665"/>
          </a:xfrm>
          <a:prstGeom prst="rect">
            <a:avLst/>
          </a:prstGeom>
        </p:spPr>
        <p:txBody>
          <a:bodyPr wrap="none">
            <a:spAutoFit/>
          </a:bodyPr>
          <a:lstStyle/>
          <a:p>
            <a:pPr algn="r"/>
            <a:r>
              <a:rPr lang="en-US" dirty="0" smtClean="0">
                <a:solidFill>
                  <a:schemeClr val="bg1"/>
                </a:solidFill>
              </a:rPr>
              <a:t>IN AUSTRALIA</a:t>
            </a:r>
            <a:endParaRPr lang="en-US" dirty="0">
              <a:solidFill>
                <a:schemeClr val="bg1"/>
              </a:solidFill>
            </a:endParaRPr>
          </a:p>
        </p:txBody>
      </p:sp>
    </p:spTree>
    <p:extLst>
      <p:ext uri="{BB962C8B-B14F-4D97-AF65-F5344CB8AC3E}">
        <p14:creationId xmlns:p14="http://schemas.microsoft.com/office/powerpoint/2010/main" val="402916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12" y="2941209"/>
            <a:ext cx="5308901" cy="3072045"/>
          </a:xfrm>
          <a:prstGeom prst="rect">
            <a:avLst/>
          </a:prstGeom>
        </p:spPr>
      </p:pic>
      <p:sp>
        <p:nvSpPr>
          <p:cNvPr id="8" name="Text Placeholder 4"/>
          <p:cNvSpPr>
            <a:spLocks noGrp="1"/>
          </p:cNvSpPr>
          <p:nvPr>
            <p:ph type="body" sz="quarter" idx="10"/>
          </p:nvPr>
        </p:nvSpPr>
        <p:spPr>
          <a:xfrm>
            <a:off x="235412" y="934997"/>
            <a:ext cx="10693401" cy="1666610"/>
          </a:xfrm>
        </p:spPr>
        <p:txBody>
          <a:bodyPr/>
          <a:lstStyle/>
          <a:p>
            <a:r>
              <a:rPr lang="en-US" dirty="0" smtClean="0">
                <a:solidFill>
                  <a:srgbClr val="00AEEF"/>
                </a:solidFill>
              </a:rPr>
              <a:t>Custom Forms and Payments</a:t>
            </a:r>
            <a:endParaRPr lang="en-US" dirty="0" smtClean="0">
              <a:solidFill>
                <a:srgbClr val="00AEEF"/>
              </a:solidFill>
            </a:endParaRPr>
          </a:p>
          <a:p>
            <a:r>
              <a:rPr lang="en-US" sz="7200" dirty="0" smtClean="0"/>
              <a:t>https://</a:t>
            </a:r>
            <a:r>
              <a:rPr lang="en-US" sz="7200" dirty="0" smtClean="0"/>
              <a:t>EventDebit.com</a:t>
            </a:r>
            <a:endParaRPr lang="en-US" sz="7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34119" y="3235898"/>
            <a:ext cx="3498572" cy="218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2"/>
          <p:cNvSpPr txBox="1">
            <a:spLocks/>
          </p:cNvSpPr>
          <p:nvPr/>
        </p:nvSpPr>
        <p:spPr>
          <a:xfrm>
            <a:off x="5582112" y="3135343"/>
            <a:ext cx="4095751" cy="2616101"/>
          </a:xfrm>
          <a:prstGeom prst="rect">
            <a:avLst/>
          </a:prstGeom>
        </p:spPr>
        <p:txBody>
          <a:bodyPr vert="horz" wrap="square" lIns="0" tIns="0" rIns="0" bIns="0" rtlCol="0">
            <a:spAutoFit/>
          </a:bodyPr>
          <a:lstStyle>
            <a:lvl1pPr marL="3175" indent="0" algn="l" defTabSz="914363" rtl="0" eaLnBrk="1" latinLnBrk="0" hangingPunct="1">
              <a:lnSpc>
                <a:spcPct val="90000"/>
              </a:lnSpc>
              <a:spcBef>
                <a:spcPts val="0"/>
              </a:spcBef>
              <a:spcAft>
                <a:spcPts val="900"/>
              </a:spcAft>
              <a:buSzPct val="80000"/>
              <a:buFont typeface="Arial" pitchFamily="34" charset="0"/>
              <a:buNone/>
              <a:defRPr sz="4000" kern="1200" spc="-100" baseline="0">
                <a:solidFill>
                  <a:schemeClr val="bg1"/>
                </a:solidFill>
                <a:latin typeface="Segoe UI Light" pitchFamily="34" charset="0"/>
                <a:ea typeface="+mn-ea"/>
                <a:cs typeface="+mn-cs"/>
              </a:defRPr>
            </a:lvl1pPr>
            <a:lvl2pPr marL="3175" indent="0" algn="l" defTabSz="914363" rtl="0" eaLnBrk="1" latinLnBrk="0" hangingPunct="1">
              <a:lnSpc>
                <a:spcPct val="90000"/>
              </a:lnSpc>
              <a:spcBef>
                <a:spcPts val="0"/>
              </a:spcBef>
              <a:buSzPct val="80000"/>
              <a:buFont typeface="Arial" pitchFamily="34" charset="0"/>
              <a:buNone/>
              <a:defRPr sz="2000" kern="1200" spc="-50" baseline="0">
                <a:solidFill>
                  <a:schemeClr val="bg1"/>
                </a:solidFill>
                <a:latin typeface="+mn-lt"/>
                <a:ea typeface="+mn-ea"/>
                <a:cs typeface="+mn-cs"/>
              </a:defRPr>
            </a:lvl2pPr>
            <a:lvl3pPr marL="1258888" indent="-403225" algn="l" defTabSz="914363" rtl="0" eaLnBrk="1" latinLnBrk="0" hangingPunct="1">
              <a:lnSpc>
                <a:spcPct val="90000"/>
              </a:lnSpc>
              <a:spcBef>
                <a:spcPct val="20000"/>
              </a:spcBef>
              <a:buSzPct val="80000"/>
              <a:buFontTx/>
              <a:buBlip>
                <a:blip r:embed="rId5"/>
              </a:buBlip>
              <a:defRPr sz="2400" kern="1200">
                <a:gradFill>
                  <a:gsLst>
                    <a:gs pos="0">
                      <a:schemeClr val="tx1">
                        <a:lumMod val="90000"/>
                        <a:lumOff val="10000"/>
                      </a:schemeClr>
                    </a:gs>
                    <a:gs pos="86000">
                      <a:schemeClr val="tx1">
                        <a:lumMod val="90000"/>
                        <a:lumOff val="10000"/>
                      </a:schemeClr>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0000"/>
              <a:buFontTx/>
              <a:buBlip>
                <a:blip r:embed="rId5"/>
              </a:buBlip>
              <a:defRPr sz="2000" kern="1200">
                <a:gradFill>
                  <a:gsLst>
                    <a:gs pos="0">
                      <a:schemeClr val="tx1">
                        <a:lumMod val="90000"/>
                        <a:lumOff val="10000"/>
                      </a:schemeClr>
                    </a:gs>
                    <a:gs pos="86000">
                      <a:schemeClr val="tx1">
                        <a:lumMod val="90000"/>
                        <a:lumOff val="10000"/>
                      </a:schemeClr>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0000"/>
              <a:buFontTx/>
              <a:buBlip>
                <a:blip r:embed="rId5"/>
              </a:buBlip>
              <a:defRPr sz="2000" kern="1200">
                <a:gradFill>
                  <a:gsLst>
                    <a:gs pos="0">
                      <a:schemeClr val="tx1">
                        <a:lumMod val="90000"/>
                        <a:lumOff val="10000"/>
                      </a:schemeClr>
                    </a:gs>
                    <a:gs pos="86000">
                      <a:schemeClr val="tx1">
                        <a:lumMod val="90000"/>
                        <a:lumOff val="10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0375" indent="-457200">
              <a:lnSpc>
                <a:spcPct val="100000"/>
              </a:lnSpc>
              <a:spcAft>
                <a:spcPts val="1200"/>
              </a:spcAft>
              <a:buFont typeface="Wingdings" pitchFamily="2" charset="2"/>
              <a:buChar char="à"/>
            </a:pPr>
            <a:r>
              <a:rPr lang="en-US" sz="2800" dirty="0" smtClean="0">
                <a:solidFill>
                  <a:srgbClr val="00AEEF"/>
                </a:solidFill>
              </a:rPr>
              <a:t> </a:t>
            </a:r>
            <a:r>
              <a:rPr lang="en-AU" sz="2800" dirty="0" smtClean="0"/>
              <a:t>Signup for Australian Stripe Account</a:t>
            </a:r>
          </a:p>
          <a:p>
            <a:pPr marL="460375" indent="-457200">
              <a:lnSpc>
                <a:spcPct val="100000"/>
              </a:lnSpc>
              <a:spcAft>
                <a:spcPts val="1200"/>
              </a:spcAft>
              <a:buFont typeface="Wingdings" pitchFamily="2" charset="2"/>
              <a:buChar char="à"/>
            </a:pPr>
            <a:r>
              <a:rPr lang="en-AU" sz="2800" dirty="0" smtClean="0">
                <a:solidFill>
                  <a:srgbClr val="00AEEF"/>
                </a:solidFill>
              </a:rPr>
              <a:t> </a:t>
            </a:r>
            <a:r>
              <a:rPr lang="en-US" sz="2800" dirty="0" smtClean="0"/>
              <a:t>Shameless Plug</a:t>
            </a:r>
          </a:p>
          <a:p>
            <a:pPr marL="460375" indent="-457200">
              <a:lnSpc>
                <a:spcPct val="100000"/>
              </a:lnSpc>
              <a:spcAft>
                <a:spcPts val="1200"/>
              </a:spcAft>
              <a:buFont typeface="Wingdings" pitchFamily="2" charset="2"/>
              <a:buChar char="à"/>
            </a:pPr>
            <a:r>
              <a:rPr lang="en-US" sz="2800" dirty="0" smtClean="0">
                <a:solidFill>
                  <a:srgbClr val="00AEEF"/>
                </a:solidFill>
              </a:rPr>
              <a:t> </a:t>
            </a:r>
            <a:r>
              <a:rPr lang="en-US" sz="2800" dirty="0" smtClean="0"/>
              <a:t>Thank you</a:t>
            </a:r>
          </a:p>
          <a:p>
            <a:pPr marL="460375" indent="-457200">
              <a:lnSpc>
                <a:spcPct val="100000"/>
              </a:lnSpc>
              <a:spcAft>
                <a:spcPts val="1200"/>
              </a:spcAft>
              <a:buFont typeface="Wingdings" pitchFamily="2" charset="2"/>
              <a:buChar char="à"/>
            </a:pPr>
            <a:r>
              <a:rPr lang="en-US" sz="2800" dirty="0">
                <a:solidFill>
                  <a:schemeClr val="accent6">
                    <a:lumMod val="60000"/>
                    <a:lumOff val="40000"/>
                  </a:schemeClr>
                </a:solidFill>
              </a:rPr>
              <a:t> </a:t>
            </a:r>
            <a:r>
              <a:rPr lang="en-US" sz="2800" dirty="0" smtClean="0">
                <a:solidFill>
                  <a:schemeClr val="accent6">
                    <a:lumMod val="60000"/>
                    <a:lumOff val="40000"/>
                  </a:schemeClr>
                </a:solidFill>
              </a:rPr>
              <a:t>@benjii22</a:t>
            </a:r>
          </a:p>
        </p:txBody>
      </p:sp>
    </p:spTree>
    <p:extLst>
      <p:ext uri="{BB962C8B-B14F-4D97-AF65-F5344CB8AC3E}">
        <p14:creationId xmlns:p14="http://schemas.microsoft.com/office/powerpoint/2010/main" val="367072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445" y="0"/>
            <a:ext cx="10293021" cy="686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1522412" y="6808472"/>
            <a:ext cx="12188825"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6" name="Rectangle 5"/>
          <p:cNvSpPr/>
          <p:nvPr/>
        </p:nvSpPr>
        <p:spPr bwMode="auto">
          <a:xfrm>
            <a:off x="-1522412" y="1"/>
            <a:ext cx="12188825"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3" name="Title 3"/>
          <p:cNvSpPr txBox="1">
            <a:spLocks/>
          </p:cNvSpPr>
          <p:nvPr/>
        </p:nvSpPr>
        <p:spPr>
          <a:xfrm>
            <a:off x="3753394" y="3552927"/>
            <a:ext cx="4961659" cy="1143000"/>
          </a:xfrm>
          <a:prstGeom prst="rect">
            <a:avLst/>
          </a:prstGeom>
          <a:solidFill>
            <a:schemeClr val="accent6">
              <a:lumMod val="60000"/>
              <a:lumOff val="40000"/>
            </a:schemeClr>
          </a:solidFill>
        </p:spPr>
        <p:txBody>
          <a:bodyPr vert="horz" lIns="121899" tIns="60949" rIns="121899" bIns="60949" rtlCol="0" anchor="b">
            <a:noAutofit/>
          </a:bodyPr>
          <a:lstStyle>
            <a:lvl1pPr algn="ctr" defTabSz="914400" rtl="0" eaLnBrk="1" latinLnBrk="0" hangingPunct="1">
              <a:lnSpc>
                <a:spcPct val="80000"/>
              </a:lnSpc>
              <a:spcBef>
                <a:spcPct val="0"/>
              </a:spcBef>
              <a:buNone/>
              <a:defRPr lang="en-US" sz="6000" b="0" i="0" kern="1200" dirty="0">
                <a:ln>
                  <a:solidFill>
                    <a:schemeClr val="bg1">
                      <a:alpha val="11000"/>
                    </a:schemeClr>
                  </a:solidFill>
                </a:ln>
                <a:gradFill flip="none" rotWithShape="1">
                  <a:gsLst>
                    <a:gs pos="0">
                      <a:srgbClr val="0070BA"/>
                    </a:gs>
                    <a:gs pos="100000">
                      <a:srgbClr val="8EBCEB"/>
                    </a:gs>
                  </a:gsLst>
                  <a:lin ang="16200000" scaled="0"/>
                  <a:tileRect/>
                </a:gradFill>
                <a:effectLst>
                  <a:glow rad="63500">
                    <a:schemeClr val="bg2">
                      <a:lumMod val="25000"/>
                      <a:alpha val="31000"/>
                    </a:schemeClr>
                  </a:glow>
                </a:effectLst>
                <a:latin typeface="Segoe Semibold" pitchFamily="34" charset="0"/>
                <a:ea typeface="+mn-ea"/>
                <a:cs typeface="Segoe Semibold" pitchFamily="34" charset="0"/>
              </a:defRPr>
            </a:lvl1pPr>
          </a:lstStyle>
          <a:p>
            <a:pPr algn="r"/>
            <a:r>
              <a:rPr lang="en-US" sz="7200" dirty="0" smtClean="0">
                <a:solidFill>
                  <a:schemeClr val="bg1"/>
                </a:solidFill>
                <a:effectLst/>
                <a:latin typeface="Segoe Light" pitchFamily="34" charset="0"/>
              </a:rPr>
              <a:t>Credit Cards</a:t>
            </a:r>
            <a:endParaRPr lang="en-US" sz="7200" dirty="0">
              <a:solidFill>
                <a:schemeClr val="bg1"/>
              </a:solidFill>
              <a:effectLst/>
              <a:latin typeface="Segoe Light" pitchFamily="34" charset="0"/>
            </a:endParaRPr>
          </a:p>
        </p:txBody>
      </p:sp>
      <p:sp>
        <p:nvSpPr>
          <p:cNvPr id="14" name="Rectangle 13"/>
          <p:cNvSpPr/>
          <p:nvPr/>
        </p:nvSpPr>
        <p:spPr bwMode="auto">
          <a:xfrm>
            <a:off x="-1522413" y="6574428"/>
            <a:ext cx="12188825" cy="2835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65645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41338"/>
            <a:ext cx="9022080" cy="1329595"/>
          </a:xfrm>
        </p:spPr>
        <p:txBody>
          <a:bodyPr/>
          <a:lstStyle/>
          <a:p>
            <a:pPr algn="ctr"/>
            <a:r>
              <a:rPr lang="en-US" sz="9600" dirty="0" smtClean="0">
                <a:solidFill>
                  <a:srgbClr val="00B0F0"/>
                </a:solidFill>
              </a:rPr>
              <a:t>50% </a:t>
            </a:r>
            <a:r>
              <a:rPr lang="en-US" sz="9600" dirty="0" smtClean="0"/>
              <a:t>Shop Online</a:t>
            </a:r>
            <a:endParaRPr lang="en-US" sz="9600" dirty="0"/>
          </a:p>
        </p:txBody>
      </p:sp>
      <p:sp>
        <p:nvSpPr>
          <p:cNvPr id="3" name="Rectangle 2"/>
          <p:cNvSpPr/>
          <p:nvPr/>
        </p:nvSpPr>
        <p:spPr>
          <a:xfrm>
            <a:off x="154532" y="3871550"/>
            <a:ext cx="3947043" cy="369332"/>
          </a:xfrm>
          <a:prstGeom prst="rect">
            <a:avLst/>
          </a:prstGeom>
        </p:spPr>
        <p:txBody>
          <a:bodyPr wrap="none">
            <a:spAutoFit/>
          </a:bodyPr>
          <a:lstStyle/>
          <a:p>
            <a:pPr marL="3175">
              <a:spcAft>
                <a:spcPts val="1200"/>
              </a:spcAft>
            </a:pPr>
            <a:r>
              <a:rPr lang="en-US" sz="1800" dirty="0" smtClean="0">
                <a:solidFill>
                  <a:srgbClr val="00AEEF"/>
                </a:solidFill>
                <a:sym typeface="Wingdings" pitchFamily="2" charset="2"/>
              </a:rPr>
              <a:t> </a:t>
            </a:r>
            <a:r>
              <a:rPr lang="en-US" sz="1800" dirty="0" smtClean="0">
                <a:solidFill>
                  <a:schemeClr val="bg1"/>
                </a:solidFill>
              </a:rPr>
              <a:t>June 2013 – Roy Morgan Research</a:t>
            </a:r>
            <a:endParaRPr lang="en-US" sz="1800" dirty="0">
              <a:solidFill>
                <a:schemeClr val="bg1"/>
              </a:solidFill>
            </a:endParaRPr>
          </a:p>
        </p:txBody>
      </p:sp>
    </p:spTree>
    <p:extLst>
      <p:ext uri="{BB962C8B-B14F-4D97-AF65-F5344CB8AC3E}">
        <p14:creationId xmlns:p14="http://schemas.microsoft.com/office/powerpoint/2010/main" val="289404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5382" y="1480085"/>
            <a:ext cx="5556069" cy="747897"/>
          </a:xfrm>
        </p:spPr>
        <p:txBody>
          <a:bodyPr/>
          <a:lstStyle/>
          <a:p>
            <a:pPr>
              <a:tabLst>
                <a:tab pos="1089025" algn="l"/>
              </a:tabLst>
            </a:pPr>
            <a:r>
              <a:rPr lang="en-US" dirty="0" smtClean="0"/>
              <a:t>merchant account</a:t>
            </a:r>
            <a:endParaRPr lang="en-US" dirty="0"/>
          </a:p>
        </p:txBody>
      </p:sp>
      <p:sp>
        <p:nvSpPr>
          <p:cNvPr id="3" name="Content Placeholder 2"/>
          <p:cNvSpPr>
            <a:spLocks noGrp="1"/>
          </p:cNvSpPr>
          <p:nvPr>
            <p:ph type="body" sz="quarter" idx="10"/>
          </p:nvPr>
        </p:nvSpPr>
        <p:spPr>
          <a:xfrm>
            <a:off x="3335382" y="2395900"/>
            <a:ext cx="5556070" cy="1549142"/>
          </a:xfrm>
        </p:spPr>
        <p:txBody>
          <a:bodyPr/>
          <a:lstStyle/>
          <a:p>
            <a:pPr>
              <a:lnSpc>
                <a:spcPct val="100000"/>
              </a:lnSpc>
              <a:spcAft>
                <a:spcPts val="1000"/>
              </a:spcAft>
            </a:pPr>
            <a:r>
              <a:rPr lang="en-US" sz="2800" dirty="0">
                <a:solidFill>
                  <a:srgbClr val="00AEEF">
                    <a:alpha val="99000"/>
                  </a:srgbClr>
                </a:solidFill>
                <a:sym typeface="Wingdings" pitchFamily="2" charset="2"/>
              </a:rPr>
              <a:t> </a:t>
            </a:r>
            <a:r>
              <a:rPr lang="en-US" sz="2800" dirty="0" smtClean="0">
                <a:solidFill>
                  <a:schemeClr val="bg1">
                    <a:alpha val="99000"/>
                  </a:schemeClr>
                </a:solidFill>
              </a:rPr>
              <a:t>Available from most banks</a:t>
            </a:r>
            <a:endParaRPr lang="en-NZ" sz="1800" dirty="0"/>
          </a:p>
          <a:p>
            <a:pPr>
              <a:lnSpc>
                <a:spcPct val="100000"/>
              </a:lnSpc>
              <a:spcAft>
                <a:spcPts val="1000"/>
              </a:spcAft>
            </a:pPr>
            <a:r>
              <a:rPr lang="en-US" sz="2800" dirty="0">
                <a:solidFill>
                  <a:srgbClr val="00B0F0">
                    <a:alpha val="99000"/>
                  </a:srgbClr>
                </a:solidFill>
                <a:sym typeface="Wingdings" pitchFamily="2" charset="2"/>
              </a:rPr>
              <a:t> </a:t>
            </a:r>
            <a:r>
              <a:rPr lang="en-US" sz="2800" dirty="0" smtClean="0">
                <a:solidFill>
                  <a:schemeClr val="bg1">
                    <a:alpha val="99000"/>
                  </a:schemeClr>
                </a:solidFill>
              </a:rPr>
              <a:t>Cheaper than Payment Processors</a:t>
            </a:r>
            <a:endParaRPr lang="en-NZ" sz="1800" dirty="0"/>
          </a:p>
          <a:p>
            <a:pPr>
              <a:lnSpc>
                <a:spcPct val="100000"/>
              </a:lnSpc>
              <a:spcAft>
                <a:spcPts val="1000"/>
              </a:spcAft>
              <a:tabLst>
                <a:tab pos="1828800" algn="l"/>
              </a:tabLst>
            </a:pPr>
            <a:r>
              <a:rPr lang="en-US" sz="2800" dirty="0">
                <a:solidFill>
                  <a:srgbClr val="00B0F0">
                    <a:alpha val="99000"/>
                  </a:srgbClr>
                </a:solidFill>
                <a:sym typeface="Wingdings" pitchFamily="2" charset="2"/>
              </a:rPr>
              <a:t> </a:t>
            </a:r>
            <a:r>
              <a:rPr lang="en-US" sz="2800" dirty="0" smtClean="0">
                <a:solidFill>
                  <a:schemeClr val="bg1">
                    <a:alpha val="99000"/>
                  </a:schemeClr>
                </a:solidFill>
              </a:rPr>
              <a:t>Still need to comply with PCI</a:t>
            </a:r>
            <a:endParaRPr lang="en-US" sz="2800" dirty="0">
              <a:solidFill>
                <a:schemeClr val="bg1">
                  <a:alpha val="99000"/>
                </a:schemeClr>
              </a:solidFill>
            </a:endParaRPr>
          </a:p>
        </p:txBody>
      </p:sp>
      <p:sp>
        <p:nvSpPr>
          <p:cNvPr id="5" name="TextBox 4"/>
          <p:cNvSpPr txBox="1"/>
          <p:nvPr/>
        </p:nvSpPr>
        <p:spPr>
          <a:xfrm>
            <a:off x="229435" y="1275440"/>
            <a:ext cx="2761975" cy="3213187"/>
          </a:xfrm>
          <a:prstGeom prst="rect">
            <a:avLst/>
          </a:prstGeom>
          <a:noFill/>
        </p:spPr>
        <p:txBody>
          <a:bodyPr wrap="none" lIns="0" tIns="0" rIns="0" bIns="0" rtlCol="0">
            <a:spAutoFit/>
          </a:bodyPr>
          <a:lstStyle/>
          <a:p>
            <a:pPr>
              <a:lnSpc>
                <a:spcPct val="90000"/>
              </a:lnSpc>
              <a:spcBef>
                <a:spcPct val="20000"/>
              </a:spcBef>
              <a:buSzPct val="80000"/>
            </a:pPr>
            <a:r>
              <a:rPr lang="en-AU" sz="23200" dirty="0">
                <a:solidFill>
                  <a:schemeClr val="bg1"/>
                </a:solidFill>
                <a:latin typeface="FontAwesome" pitchFamily="50"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89" y="5289815"/>
            <a:ext cx="2428875" cy="70485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82398"/>
          <a:stretch/>
        </p:blipFill>
        <p:spPr>
          <a:xfrm>
            <a:off x="3796936" y="5289815"/>
            <a:ext cx="1542506" cy="838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414" y="5289815"/>
            <a:ext cx="2425700" cy="850900"/>
          </a:xfrm>
          <a:prstGeom prst="rect">
            <a:avLst/>
          </a:prstGeom>
        </p:spPr>
      </p:pic>
    </p:spTree>
    <p:extLst>
      <p:ext uri="{BB962C8B-B14F-4D97-AF65-F5344CB8AC3E}">
        <p14:creationId xmlns:p14="http://schemas.microsoft.com/office/powerpoint/2010/main" val="3813749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2410" y="1799067"/>
            <a:ext cx="7071528" cy="3915933"/>
            <a:chOff x="395371" y="1139688"/>
            <a:chExt cx="8399866" cy="4651514"/>
          </a:xfrm>
          <a:solidFill>
            <a:schemeClr val="bg1"/>
          </a:solidFill>
        </p:grpSpPr>
        <p:sp>
          <p:nvSpPr>
            <p:cNvPr id="26" name="Oval 9"/>
            <p:cNvSpPr>
              <a:spLocks noChangeAspect="1" noChangeArrowheads="1"/>
            </p:cNvSpPr>
            <p:nvPr userDrawn="1"/>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10"/>
            <p:cNvSpPr>
              <a:spLocks noChangeAspect="1" noChangeArrowheads="1"/>
            </p:cNvSpPr>
            <p:nvPr userDrawn="1"/>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Oval 11"/>
            <p:cNvSpPr>
              <a:spLocks noChangeAspect="1" noChangeArrowheads="1"/>
            </p:cNvSpPr>
            <p:nvPr userDrawn="1"/>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12"/>
            <p:cNvSpPr>
              <a:spLocks noChangeAspect="1" noChangeArrowheads="1"/>
            </p:cNvSpPr>
            <p:nvPr userDrawn="1"/>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13"/>
            <p:cNvSpPr>
              <a:spLocks noChangeAspect="1" noChangeArrowheads="1"/>
            </p:cNvSpPr>
            <p:nvPr userDrawn="1"/>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14"/>
            <p:cNvSpPr>
              <a:spLocks noChangeAspect="1" noChangeArrowheads="1"/>
            </p:cNvSpPr>
            <p:nvPr userDrawn="1"/>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15"/>
            <p:cNvSpPr>
              <a:spLocks noChangeAspect="1" noChangeArrowheads="1"/>
            </p:cNvSpPr>
            <p:nvPr userDrawn="1"/>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16"/>
            <p:cNvSpPr>
              <a:spLocks noChangeAspect="1" noChangeArrowheads="1"/>
            </p:cNvSpPr>
            <p:nvPr userDrawn="1"/>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Oval 17"/>
            <p:cNvSpPr>
              <a:spLocks noChangeAspect="1" noChangeArrowheads="1"/>
            </p:cNvSpPr>
            <p:nvPr userDrawn="1"/>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18"/>
            <p:cNvSpPr>
              <a:spLocks noChangeAspect="1" noChangeArrowheads="1"/>
            </p:cNvSpPr>
            <p:nvPr userDrawn="1"/>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19"/>
            <p:cNvSpPr>
              <a:spLocks noChangeAspect="1" noChangeArrowheads="1"/>
            </p:cNvSpPr>
            <p:nvPr userDrawn="1"/>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20"/>
            <p:cNvSpPr>
              <a:spLocks noChangeAspect="1" noChangeArrowheads="1"/>
            </p:cNvSpPr>
            <p:nvPr userDrawn="1"/>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21"/>
            <p:cNvSpPr>
              <a:spLocks noChangeAspect="1" noChangeArrowheads="1"/>
            </p:cNvSpPr>
            <p:nvPr userDrawn="1"/>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22"/>
            <p:cNvSpPr>
              <a:spLocks noChangeAspect="1" noChangeArrowheads="1"/>
            </p:cNvSpPr>
            <p:nvPr userDrawn="1"/>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Oval 23"/>
            <p:cNvSpPr>
              <a:spLocks noChangeAspect="1" noChangeArrowheads="1"/>
            </p:cNvSpPr>
            <p:nvPr userDrawn="1"/>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Oval 24"/>
            <p:cNvSpPr>
              <a:spLocks noChangeAspect="1" noChangeArrowheads="1"/>
            </p:cNvSpPr>
            <p:nvPr userDrawn="1"/>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Oval 25"/>
            <p:cNvSpPr>
              <a:spLocks noChangeAspect="1" noChangeArrowheads="1"/>
            </p:cNvSpPr>
            <p:nvPr userDrawn="1"/>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Oval 26"/>
            <p:cNvSpPr>
              <a:spLocks noChangeAspect="1" noChangeArrowheads="1"/>
            </p:cNvSpPr>
            <p:nvPr userDrawn="1"/>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Oval 27"/>
            <p:cNvSpPr>
              <a:spLocks noChangeAspect="1" noChangeArrowheads="1"/>
            </p:cNvSpPr>
            <p:nvPr userDrawn="1"/>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Oval 28"/>
            <p:cNvSpPr>
              <a:spLocks noChangeAspect="1" noChangeArrowheads="1"/>
            </p:cNvSpPr>
            <p:nvPr userDrawn="1"/>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Oval 29"/>
            <p:cNvSpPr>
              <a:spLocks noChangeAspect="1" noChangeArrowheads="1"/>
            </p:cNvSpPr>
            <p:nvPr userDrawn="1"/>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Oval 30"/>
            <p:cNvSpPr>
              <a:spLocks noChangeAspect="1" noChangeArrowheads="1"/>
            </p:cNvSpPr>
            <p:nvPr userDrawn="1"/>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Oval 31"/>
            <p:cNvSpPr>
              <a:spLocks noChangeAspect="1" noChangeArrowheads="1"/>
            </p:cNvSpPr>
            <p:nvPr userDrawn="1"/>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Oval 32"/>
            <p:cNvSpPr>
              <a:spLocks noChangeAspect="1" noChangeArrowheads="1"/>
            </p:cNvSpPr>
            <p:nvPr userDrawn="1"/>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Oval 33"/>
            <p:cNvSpPr>
              <a:spLocks noChangeAspect="1" noChangeArrowheads="1"/>
            </p:cNvSpPr>
            <p:nvPr userDrawn="1"/>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Oval 34"/>
            <p:cNvSpPr>
              <a:spLocks noChangeAspect="1" noChangeArrowheads="1"/>
            </p:cNvSpPr>
            <p:nvPr userDrawn="1"/>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Oval 35"/>
            <p:cNvSpPr>
              <a:spLocks noChangeAspect="1" noChangeArrowheads="1"/>
            </p:cNvSpPr>
            <p:nvPr userDrawn="1"/>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Oval 36"/>
            <p:cNvSpPr>
              <a:spLocks noChangeAspect="1" noChangeArrowheads="1"/>
            </p:cNvSpPr>
            <p:nvPr userDrawn="1"/>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Oval 37"/>
            <p:cNvSpPr>
              <a:spLocks noChangeAspect="1" noChangeArrowheads="1"/>
            </p:cNvSpPr>
            <p:nvPr userDrawn="1"/>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Oval 38"/>
            <p:cNvSpPr>
              <a:spLocks noChangeAspect="1" noChangeArrowheads="1"/>
            </p:cNvSpPr>
            <p:nvPr userDrawn="1"/>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Oval 39"/>
            <p:cNvSpPr>
              <a:spLocks noChangeAspect="1" noChangeArrowheads="1"/>
            </p:cNvSpPr>
            <p:nvPr userDrawn="1"/>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Oval 40"/>
            <p:cNvSpPr>
              <a:spLocks noChangeAspect="1" noChangeArrowheads="1"/>
            </p:cNvSpPr>
            <p:nvPr userDrawn="1"/>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Oval 41"/>
            <p:cNvSpPr>
              <a:spLocks noChangeAspect="1" noChangeArrowheads="1"/>
            </p:cNvSpPr>
            <p:nvPr userDrawn="1"/>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Oval 42"/>
            <p:cNvSpPr>
              <a:spLocks noChangeAspect="1" noChangeArrowheads="1"/>
            </p:cNvSpPr>
            <p:nvPr userDrawn="1"/>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Oval 43"/>
            <p:cNvSpPr>
              <a:spLocks noChangeAspect="1" noChangeArrowheads="1"/>
            </p:cNvSpPr>
            <p:nvPr userDrawn="1"/>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Oval 44"/>
            <p:cNvSpPr>
              <a:spLocks noChangeAspect="1" noChangeArrowheads="1"/>
            </p:cNvSpPr>
            <p:nvPr userDrawn="1"/>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Oval 45"/>
            <p:cNvSpPr>
              <a:spLocks noChangeAspect="1" noChangeArrowheads="1"/>
            </p:cNvSpPr>
            <p:nvPr userDrawn="1"/>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Oval 46"/>
            <p:cNvSpPr>
              <a:spLocks noChangeAspect="1" noChangeArrowheads="1"/>
            </p:cNvSpPr>
            <p:nvPr userDrawn="1"/>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Oval 47"/>
            <p:cNvSpPr>
              <a:spLocks noChangeAspect="1" noChangeArrowheads="1"/>
            </p:cNvSpPr>
            <p:nvPr userDrawn="1"/>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Oval 48"/>
            <p:cNvSpPr>
              <a:spLocks noChangeAspect="1" noChangeArrowheads="1"/>
            </p:cNvSpPr>
            <p:nvPr userDrawn="1"/>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49"/>
            <p:cNvSpPr>
              <a:spLocks noChangeAspect="1" noChangeArrowheads="1"/>
            </p:cNvSpPr>
            <p:nvPr userDrawn="1"/>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50"/>
            <p:cNvSpPr>
              <a:spLocks noChangeAspect="1" noChangeArrowheads="1"/>
            </p:cNvSpPr>
            <p:nvPr userDrawn="1"/>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Oval 51"/>
            <p:cNvSpPr>
              <a:spLocks noChangeAspect="1" noChangeArrowheads="1"/>
            </p:cNvSpPr>
            <p:nvPr userDrawn="1"/>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Oval 52"/>
            <p:cNvSpPr>
              <a:spLocks noChangeAspect="1" noChangeArrowheads="1"/>
            </p:cNvSpPr>
            <p:nvPr userDrawn="1"/>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Oval 53"/>
            <p:cNvSpPr>
              <a:spLocks noChangeAspect="1" noChangeArrowheads="1"/>
            </p:cNvSpPr>
            <p:nvPr userDrawn="1"/>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Oval 54"/>
            <p:cNvSpPr>
              <a:spLocks noChangeAspect="1" noChangeArrowheads="1"/>
            </p:cNvSpPr>
            <p:nvPr userDrawn="1"/>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Oval 55"/>
            <p:cNvSpPr>
              <a:spLocks noChangeAspect="1" noChangeArrowheads="1"/>
            </p:cNvSpPr>
            <p:nvPr userDrawn="1"/>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Oval 56"/>
            <p:cNvSpPr>
              <a:spLocks noChangeAspect="1" noChangeArrowheads="1"/>
            </p:cNvSpPr>
            <p:nvPr userDrawn="1"/>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Oval 57"/>
            <p:cNvSpPr>
              <a:spLocks noChangeAspect="1" noChangeArrowheads="1"/>
            </p:cNvSpPr>
            <p:nvPr userDrawn="1"/>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Oval 58"/>
            <p:cNvSpPr>
              <a:spLocks noChangeAspect="1" noChangeArrowheads="1"/>
            </p:cNvSpPr>
            <p:nvPr userDrawn="1"/>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Oval 59"/>
            <p:cNvSpPr>
              <a:spLocks noChangeAspect="1" noChangeArrowheads="1"/>
            </p:cNvSpPr>
            <p:nvPr userDrawn="1"/>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Oval 60"/>
            <p:cNvSpPr>
              <a:spLocks noChangeAspect="1" noChangeArrowheads="1"/>
            </p:cNvSpPr>
            <p:nvPr userDrawn="1"/>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Oval 61"/>
            <p:cNvSpPr>
              <a:spLocks noChangeAspect="1" noChangeArrowheads="1"/>
            </p:cNvSpPr>
            <p:nvPr userDrawn="1"/>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Oval 62"/>
            <p:cNvSpPr>
              <a:spLocks noChangeAspect="1" noChangeArrowheads="1"/>
            </p:cNvSpPr>
            <p:nvPr userDrawn="1"/>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Oval 63"/>
            <p:cNvSpPr>
              <a:spLocks noChangeAspect="1" noChangeArrowheads="1"/>
            </p:cNvSpPr>
            <p:nvPr userDrawn="1"/>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Oval 64"/>
            <p:cNvSpPr>
              <a:spLocks noChangeAspect="1" noChangeArrowheads="1"/>
            </p:cNvSpPr>
            <p:nvPr userDrawn="1"/>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Oval 65"/>
            <p:cNvSpPr>
              <a:spLocks noChangeAspect="1" noChangeArrowheads="1"/>
            </p:cNvSpPr>
            <p:nvPr userDrawn="1"/>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Oval 66"/>
            <p:cNvSpPr>
              <a:spLocks noChangeAspect="1" noChangeArrowheads="1"/>
            </p:cNvSpPr>
            <p:nvPr userDrawn="1"/>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Oval 67"/>
            <p:cNvSpPr>
              <a:spLocks noChangeAspect="1" noChangeArrowheads="1"/>
            </p:cNvSpPr>
            <p:nvPr userDrawn="1"/>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Oval 68"/>
            <p:cNvSpPr>
              <a:spLocks noChangeAspect="1" noChangeArrowheads="1"/>
            </p:cNvSpPr>
            <p:nvPr userDrawn="1"/>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Oval 69"/>
            <p:cNvSpPr>
              <a:spLocks noChangeAspect="1" noChangeArrowheads="1"/>
            </p:cNvSpPr>
            <p:nvPr userDrawn="1"/>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Oval 70"/>
            <p:cNvSpPr>
              <a:spLocks noChangeAspect="1" noChangeArrowheads="1"/>
            </p:cNvSpPr>
            <p:nvPr userDrawn="1"/>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Oval 71"/>
            <p:cNvSpPr>
              <a:spLocks noChangeAspect="1" noChangeArrowheads="1"/>
            </p:cNvSpPr>
            <p:nvPr userDrawn="1"/>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Oval 72"/>
            <p:cNvSpPr>
              <a:spLocks noChangeAspect="1" noChangeArrowheads="1"/>
            </p:cNvSpPr>
            <p:nvPr userDrawn="1"/>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Oval 73"/>
            <p:cNvSpPr>
              <a:spLocks noChangeAspect="1" noChangeArrowheads="1"/>
            </p:cNvSpPr>
            <p:nvPr userDrawn="1"/>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Oval 74"/>
            <p:cNvSpPr>
              <a:spLocks noChangeAspect="1" noChangeArrowheads="1"/>
            </p:cNvSpPr>
            <p:nvPr userDrawn="1"/>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Oval 75"/>
            <p:cNvSpPr>
              <a:spLocks noChangeAspect="1" noChangeArrowheads="1"/>
            </p:cNvSpPr>
            <p:nvPr userDrawn="1"/>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Oval 76"/>
            <p:cNvSpPr>
              <a:spLocks noChangeAspect="1" noChangeArrowheads="1"/>
            </p:cNvSpPr>
            <p:nvPr userDrawn="1"/>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77"/>
            <p:cNvSpPr>
              <a:spLocks noChangeAspect="1" noChangeArrowheads="1"/>
            </p:cNvSpPr>
            <p:nvPr userDrawn="1"/>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Oval 78"/>
            <p:cNvSpPr>
              <a:spLocks noChangeAspect="1" noChangeArrowheads="1"/>
            </p:cNvSpPr>
            <p:nvPr userDrawn="1"/>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Oval 79"/>
            <p:cNvSpPr>
              <a:spLocks noChangeAspect="1" noChangeArrowheads="1"/>
            </p:cNvSpPr>
            <p:nvPr userDrawn="1"/>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Oval 80"/>
            <p:cNvSpPr>
              <a:spLocks noChangeAspect="1" noChangeArrowheads="1"/>
            </p:cNvSpPr>
            <p:nvPr userDrawn="1"/>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Oval 81"/>
            <p:cNvSpPr>
              <a:spLocks noChangeAspect="1" noChangeArrowheads="1"/>
            </p:cNvSpPr>
            <p:nvPr userDrawn="1"/>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Oval 82"/>
            <p:cNvSpPr>
              <a:spLocks noChangeAspect="1" noChangeArrowheads="1"/>
            </p:cNvSpPr>
            <p:nvPr userDrawn="1"/>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Oval 83"/>
            <p:cNvSpPr>
              <a:spLocks noChangeAspect="1" noChangeArrowheads="1"/>
            </p:cNvSpPr>
            <p:nvPr userDrawn="1"/>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Oval 84"/>
            <p:cNvSpPr>
              <a:spLocks noChangeAspect="1" noChangeArrowheads="1"/>
            </p:cNvSpPr>
            <p:nvPr userDrawn="1"/>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5"/>
            <p:cNvSpPr>
              <a:spLocks noChangeAspect="1" noChangeArrowheads="1"/>
            </p:cNvSpPr>
            <p:nvPr userDrawn="1"/>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Oval 86"/>
            <p:cNvSpPr>
              <a:spLocks noChangeAspect="1" noChangeArrowheads="1"/>
            </p:cNvSpPr>
            <p:nvPr userDrawn="1"/>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 name="Oval 87"/>
            <p:cNvSpPr>
              <a:spLocks noChangeAspect="1" noChangeArrowheads="1"/>
            </p:cNvSpPr>
            <p:nvPr userDrawn="1"/>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 name="Oval 88"/>
            <p:cNvSpPr>
              <a:spLocks noChangeAspect="1" noChangeArrowheads="1"/>
            </p:cNvSpPr>
            <p:nvPr userDrawn="1"/>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 name="Oval 89"/>
            <p:cNvSpPr>
              <a:spLocks noChangeAspect="1" noChangeArrowheads="1"/>
            </p:cNvSpPr>
            <p:nvPr userDrawn="1"/>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 name="Oval 90"/>
            <p:cNvSpPr>
              <a:spLocks noChangeAspect="1" noChangeArrowheads="1"/>
            </p:cNvSpPr>
            <p:nvPr userDrawn="1"/>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Oval 91"/>
            <p:cNvSpPr>
              <a:spLocks noChangeAspect="1" noChangeArrowheads="1"/>
            </p:cNvSpPr>
            <p:nvPr userDrawn="1"/>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Oval 92"/>
            <p:cNvSpPr>
              <a:spLocks noChangeAspect="1" noChangeArrowheads="1"/>
            </p:cNvSpPr>
            <p:nvPr userDrawn="1"/>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Oval 93"/>
            <p:cNvSpPr>
              <a:spLocks noChangeAspect="1" noChangeArrowheads="1"/>
            </p:cNvSpPr>
            <p:nvPr userDrawn="1"/>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Oval 94"/>
            <p:cNvSpPr>
              <a:spLocks noChangeAspect="1" noChangeArrowheads="1"/>
            </p:cNvSpPr>
            <p:nvPr userDrawn="1"/>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Oval 95"/>
            <p:cNvSpPr>
              <a:spLocks noChangeAspect="1" noChangeArrowheads="1"/>
            </p:cNvSpPr>
            <p:nvPr userDrawn="1"/>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 name="Oval 96"/>
            <p:cNvSpPr>
              <a:spLocks noChangeAspect="1" noChangeArrowheads="1"/>
            </p:cNvSpPr>
            <p:nvPr userDrawn="1"/>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 name="Oval 97"/>
            <p:cNvSpPr>
              <a:spLocks noChangeAspect="1" noChangeArrowheads="1"/>
            </p:cNvSpPr>
            <p:nvPr userDrawn="1"/>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Oval 98"/>
            <p:cNvSpPr>
              <a:spLocks noChangeAspect="1" noChangeArrowheads="1"/>
            </p:cNvSpPr>
            <p:nvPr userDrawn="1"/>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Oval 99"/>
            <p:cNvSpPr>
              <a:spLocks noChangeAspect="1" noChangeArrowheads="1"/>
            </p:cNvSpPr>
            <p:nvPr userDrawn="1"/>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Oval 100"/>
            <p:cNvSpPr>
              <a:spLocks noChangeAspect="1" noChangeArrowheads="1"/>
            </p:cNvSpPr>
            <p:nvPr userDrawn="1"/>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Oval 101"/>
            <p:cNvSpPr>
              <a:spLocks noChangeAspect="1" noChangeArrowheads="1"/>
            </p:cNvSpPr>
            <p:nvPr userDrawn="1"/>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Oval 102"/>
            <p:cNvSpPr>
              <a:spLocks noChangeAspect="1" noChangeArrowheads="1"/>
            </p:cNvSpPr>
            <p:nvPr userDrawn="1"/>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 name="Oval 103"/>
            <p:cNvSpPr>
              <a:spLocks noChangeAspect="1" noChangeArrowheads="1"/>
            </p:cNvSpPr>
            <p:nvPr userDrawn="1"/>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 name="Oval 104"/>
            <p:cNvSpPr>
              <a:spLocks noChangeAspect="1" noChangeArrowheads="1"/>
            </p:cNvSpPr>
            <p:nvPr userDrawn="1"/>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Oval 105"/>
            <p:cNvSpPr>
              <a:spLocks noChangeAspect="1" noChangeArrowheads="1"/>
            </p:cNvSpPr>
            <p:nvPr userDrawn="1"/>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Oval 106"/>
            <p:cNvSpPr>
              <a:spLocks noChangeAspect="1" noChangeArrowheads="1"/>
            </p:cNvSpPr>
            <p:nvPr userDrawn="1"/>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Oval 107"/>
            <p:cNvSpPr>
              <a:spLocks noChangeAspect="1" noChangeArrowheads="1"/>
            </p:cNvSpPr>
            <p:nvPr userDrawn="1"/>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Oval 108"/>
            <p:cNvSpPr>
              <a:spLocks noChangeAspect="1" noChangeArrowheads="1"/>
            </p:cNvSpPr>
            <p:nvPr userDrawn="1"/>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Oval 109"/>
            <p:cNvSpPr>
              <a:spLocks noChangeAspect="1" noChangeArrowheads="1"/>
            </p:cNvSpPr>
            <p:nvPr userDrawn="1"/>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Oval 110"/>
            <p:cNvSpPr>
              <a:spLocks noChangeAspect="1" noChangeArrowheads="1"/>
            </p:cNvSpPr>
            <p:nvPr userDrawn="1"/>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Oval 111"/>
            <p:cNvSpPr>
              <a:spLocks noChangeAspect="1" noChangeArrowheads="1"/>
            </p:cNvSpPr>
            <p:nvPr userDrawn="1"/>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Oval 112"/>
            <p:cNvSpPr>
              <a:spLocks noChangeAspect="1" noChangeArrowheads="1"/>
            </p:cNvSpPr>
            <p:nvPr userDrawn="1"/>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Oval 113"/>
            <p:cNvSpPr>
              <a:spLocks noChangeAspect="1" noChangeArrowheads="1"/>
            </p:cNvSpPr>
            <p:nvPr userDrawn="1"/>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Oval 114"/>
            <p:cNvSpPr>
              <a:spLocks noChangeAspect="1" noChangeArrowheads="1"/>
            </p:cNvSpPr>
            <p:nvPr userDrawn="1"/>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Oval 115"/>
            <p:cNvSpPr>
              <a:spLocks noChangeAspect="1" noChangeArrowheads="1"/>
            </p:cNvSpPr>
            <p:nvPr userDrawn="1"/>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Oval 116"/>
            <p:cNvSpPr>
              <a:spLocks noChangeAspect="1" noChangeArrowheads="1"/>
            </p:cNvSpPr>
            <p:nvPr userDrawn="1"/>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Oval 117"/>
            <p:cNvSpPr>
              <a:spLocks noChangeAspect="1" noChangeArrowheads="1"/>
            </p:cNvSpPr>
            <p:nvPr userDrawn="1"/>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18"/>
            <p:cNvSpPr>
              <a:spLocks noChangeAspect="1" noChangeArrowheads="1"/>
            </p:cNvSpPr>
            <p:nvPr userDrawn="1"/>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 name="Oval 119"/>
            <p:cNvSpPr>
              <a:spLocks noChangeAspect="1" noChangeArrowheads="1"/>
            </p:cNvSpPr>
            <p:nvPr userDrawn="1"/>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Oval 120"/>
            <p:cNvSpPr>
              <a:spLocks noChangeAspect="1" noChangeArrowheads="1"/>
            </p:cNvSpPr>
            <p:nvPr userDrawn="1"/>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Oval 121"/>
            <p:cNvSpPr>
              <a:spLocks noChangeAspect="1" noChangeArrowheads="1"/>
            </p:cNvSpPr>
            <p:nvPr userDrawn="1"/>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Oval 122"/>
            <p:cNvSpPr>
              <a:spLocks noChangeAspect="1" noChangeArrowheads="1"/>
            </p:cNvSpPr>
            <p:nvPr userDrawn="1"/>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Oval 123"/>
            <p:cNvSpPr>
              <a:spLocks noChangeAspect="1" noChangeArrowheads="1"/>
            </p:cNvSpPr>
            <p:nvPr userDrawn="1"/>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 name="Oval 124"/>
            <p:cNvSpPr>
              <a:spLocks noChangeAspect="1" noChangeArrowheads="1"/>
            </p:cNvSpPr>
            <p:nvPr userDrawn="1"/>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Oval 125"/>
            <p:cNvSpPr>
              <a:spLocks noChangeAspect="1" noChangeArrowheads="1"/>
            </p:cNvSpPr>
            <p:nvPr userDrawn="1"/>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Oval 126"/>
            <p:cNvSpPr>
              <a:spLocks noChangeAspect="1" noChangeArrowheads="1"/>
            </p:cNvSpPr>
            <p:nvPr userDrawn="1"/>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Oval 127"/>
            <p:cNvSpPr>
              <a:spLocks noChangeAspect="1" noChangeArrowheads="1"/>
            </p:cNvSpPr>
            <p:nvPr userDrawn="1"/>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Oval 128"/>
            <p:cNvSpPr>
              <a:spLocks noChangeAspect="1" noChangeArrowheads="1"/>
            </p:cNvSpPr>
            <p:nvPr userDrawn="1"/>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Oval 129"/>
            <p:cNvSpPr>
              <a:spLocks noChangeAspect="1" noChangeArrowheads="1"/>
            </p:cNvSpPr>
            <p:nvPr userDrawn="1"/>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Oval 130"/>
            <p:cNvSpPr>
              <a:spLocks noChangeAspect="1" noChangeArrowheads="1"/>
            </p:cNvSpPr>
            <p:nvPr userDrawn="1"/>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Oval 131"/>
            <p:cNvSpPr>
              <a:spLocks noChangeAspect="1" noChangeArrowheads="1"/>
            </p:cNvSpPr>
            <p:nvPr userDrawn="1"/>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Oval 132"/>
            <p:cNvSpPr>
              <a:spLocks noChangeAspect="1" noChangeArrowheads="1"/>
            </p:cNvSpPr>
            <p:nvPr userDrawn="1"/>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Oval 133"/>
            <p:cNvSpPr>
              <a:spLocks noChangeAspect="1" noChangeArrowheads="1"/>
            </p:cNvSpPr>
            <p:nvPr userDrawn="1"/>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Oval 134"/>
            <p:cNvSpPr>
              <a:spLocks noChangeAspect="1" noChangeArrowheads="1"/>
            </p:cNvSpPr>
            <p:nvPr userDrawn="1"/>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Oval 135"/>
            <p:cNvSpPr>
              <a:spLocks noChangeAspect="1" noChangeArrowheads="1"/>
            </p:cNvSpPr>
            <p:nvPr userDrawn="1"/>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Oval 136"/>
            <p:cNvSpPr>
              <a:spLocks noChangeAspect="1" noChangeArrowheads="1"/>
            </p:cNvSpPr>
            <p:nvPr userDrawn="1"/>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 name="Oval 137"/>
            <p:cNvSpPr>
              <a:spLocks noChangeAspect="1" noChangeArrowheads="1"/>
            </p:cNvSpPr>
            <p:nvPr userDrawn="1"/>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Oval 138"/>
            <p:cNvSpPr>
              <a:spLocks noChangeAspect="1" noChangeArrowheads="1"/>
            </p:cNvSpPr>
            <p:nvPr userDrawn="1"/>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Oval 139"/>
            <p:cNvSpPr>
              <a:spLocks noChangeAspect="1" noChangeArrowheads="1"/>
            </p:cNvSpPr>
            <p:nvPr userDrawn="1"/>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Oval 140"/>
            <p:cNvSpPr>
              <a:spLocks noChangeAspect="1" noChangeArrowheads="1"/>
            </p:cNvSpPr>
            <p:nvPr userDrawn="1"/>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Oval 141"/>
            <p:cNvSpPr>
              <a:spLocks noChangeAspect="1" noChangeArrowheads="1"/>
            </p:cNvSpPr>
            <p:nvPr userDrawn="1"/>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Oval 142"/>
            <p:cNvSpPr>
              <a:spLocks noChangeAspect="1" noChangeArrowheads="1"/>
            </p:cNvSpPr>
            <p:nvPr userDrawn="1"/>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Oval 143"/>
            <p:cNvSpPr>
              <a:spLocks noChangeAspect="1" noChangeArrowheads="1"/>
            </p:cNvSpPr>
            <p:nvPr userDrawn="1"/>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Oval 144"/>
            <p:cNvSpPr>
              <a:spLocks noChangeAspect="1" noChangeArrowheads="1"/>
            </p:cNvSpPr>
            <p:nvPr userDrawn="1"/>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Oval 145"/>
            <p:cNvSpPr>
              <a:spLocks noChangeAspect="1" noChangeArrowheads="1"/>
            </p:cNvSpPr>
            <p:nvPr userDrawn="1"/>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Oval 146"/>
            <p:cNvSpPr>
              <a:spLocks noChangeAspect="1" noChangeArrowheads="1"/>
            </p:cNvSpPr>
            <p:nvPr userDrawn="1"/>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Oval 147"/>
            <p:cNvSpPr>
              <a:spLocks noChangeAspect="1" noChangeArrowheads="1"/>
            </p:cNvSpPr>
            <p:nvPr userDrawn="1"/>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148"/>
            <p:cNvSpPr>
              <a:spLocks noChangeAspect="1" noChangeArrowheads="1"/>
            </p:cNvSpPr>
            <p:nvPr userDrawn="1"/>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Oval 149"/>
            <p:cNvSpPr>
              <a:spLocks noChangeAspect="1" noChangeArrowheads="1"/>
            </p:cNvSpPr>
            <p:nvPr userDrawn="1"/>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Oval 150"/>
            <p:cNvSpPr>
              <a:spLocks noChangeAspect="1" noChangeArrowheads="1"/>
            </p:cNvSpPr>
            <p:nvPr userDrawn="1"/>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Oval 151"/>
            <p:cNvSpPr>
              <a:spLocks noChangeAspect="1" noChangeArrowheads="1"/>
            </p:cNvSpPr>
            <p:nvPr userDrawn="1"/>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Oval 152"/>
            <p:cNvSpPr>
              <a:spLocks noChangeAspect="1" noChangeArrowheads="1"/>
            </p:cNvSpPr>
            <p:nvPr userDrawn="1"/>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Oval 153"/>
            <p:cNvSpPr>
              <a:spLocks noChangeAspect="1" noChangeArrowheads="1"/>
            </p:cNvSpPr>
            <p:nvPr userDrawn="1"/>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Oval 154"/>
            <p:cNvSpPr>
              <a:spLocks noChangeAspect="1" noChangeArrowheads="1"/>
            </p:cNvSpPr>
            <p:nvPr userDrawn="1"/>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155"/>
            <p:cNvSpPr>
              <a:spLocks noChangeAspect="1" noChangeArrowheads="1"/>
            </p:cNvSpPr>
            <p:nvPr userDrawn="1"/>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156"/>
            <p:cNvSpPr>
              <a:spLocks noChangeAspect="1" noChangeArrowheads="1"/>
            </p:cNvSpPr>
            <p:nvPr userDrawn="1"/>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157"/>
            <p:cNvSpPr>
              <a:spLocks noChangeAspect="1" noChangeArrowheads="1"/>
            </p:cNvSpPr>
            <p:nvPr userDrawn="1"/>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158"/>
            <p:cNvSpPr>
              <a:spLocks noChangeAspect="1" noChangeArrowheads="1"/>
            </p:cNvSpPr>
            <p:nvPr userDrawn="1"/>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159"/>
            <p:cNvSpPr>
              <a:spLocks noChangeAspect="1" noChangeArrowheads="1"/>
            </p:cNvSpPr>
            <p:nvPr userDrawn="1"/>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160"/>
            <p:cNvSpPr>
              <a:spLocks noChangeAspect="1" noChangeArrowheads="1"/>
            </p:cNvSpPr>
            <p:nvPr userDrawn="1"/>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161"/>
            <p:cNvSpPr>
              <a:spLocks noChangeAspect="1" noChangeArrowheads="1"/>
            </p:cNvSpPr>
            <p:nvPr userDrawn="1"/>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162"/>
            <p:cNvSpPr>
              <a:spLocks noChangeAspect="1" noChangeArrowheads="1"/>
            </p:cNvSpPr>
            <p:nvPr userDrawn="1"/>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163"/>
            <p:cNvSpPr>
              <a:spLocks noChangeAspect="1" noChangeArrowheads="1"/>
            </p:cNvSpPr>
            <p:nvPr userDrawn="1"/>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Oval 164"/>
            <p:cNvSpPr>
              <a:spLocks noChangeAspect="1" noChangeArrowheads="1"/>
            </p:cNvSpPr>
            <p:nvPr userDrawn="1"/>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165"/>
            <p:cNvSpPr>
              <a:spLocks noChangeAspect="1" noChangeArrowheads="1"/>
            </p:cNvSpPr>
            <p:nvPr userDrawn="1"/>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166"/>
            <p:cNvSpPr>
              <a:spLocks noChangeAspect="1" noChangeArrowheads="1"/>
            </p:cNvSpPr>
            <p:nvPr userDrawn="1"/>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Oval 167"/>
            <p:cNvSpPr>
              <a:spLocks noChangeAspect="1" noChangeArrowheads="1"/>
            </p:cNvSpPr>
            <p:nvPr userDrawn="1"/>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168"/>
            <p:cNvSpPr>
              <a:spLocks noChangeAspect="1" noChangeArrowheads="1"/>
            </p:cNvSpPr>
            <p:nvPr userDrawn="1"/>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Oval 169"/>
            <p:cNvSpPr>
              <a:spLocks noChangeAspect="1" noChangeArrowheads="1"/>
            </p:cNvSpPr>
            <p:nvPr userDrawn="1"/>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Oval 170"/>
            <p:cNvSpPr>
              <a:spLocks noChangeAspect="1" noChangeArrowheads="1"/>
            </p:cNvSpPr>
            <p:nvPr userDrawn="1"/>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171"/>
            <p:cNvSpPr>
              <a:spLocks noChangeAspect="1" noChangeArrowheads="1"/>
            </p:cNvSpPr>
            <p:nvPr userDrawn="1"/>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Oval 172"/>
            <p:cNvSpPr>
              <a:spLocks noChangeAspect="1" noChangeArrowheads="1"/>
            </p:cNvSpPr>
            <p:nvPr userDrawn="1"/>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173"/>
            <p:cNvSpPr>
              <a:spLocks noChangeAspect="1" noChangeArrowheads="1"/>
            </p:cNvSpPr>
            <p:nvPr userDrawn="1"/>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174"/>
            <p:cNvSpPr>
              <a:spLocks noChangeAspect="1" noChangeArrowheads="1"/>
            </p:cNvSpPr>
            <p:nvPr userDrawn="1"/>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175"/>
            <p:cNvSpPr>
              <a:spLocks noChangeAspect="1" noChangeArrowheads="1"/>
            </p:cNvSpPr>
            <p:nvPr userDrawn="1"/>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Oval 176"/>
            <p:cNvSpPr>
              <a:spLocks noChangeAspect="1" noChangeArrowheads="1"/>
            </p:cNvSpPr>
            <p:nvPr userDrawn="1"/>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Oval 177"/>
            <p:cNvSpPr>
              <a:spLocks noChangeAspect="1" noChangeArrowheads="1"/>
            </p:cNvSpPr>
            <p:nvPr userDrawn="1"/>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Oval 178"/>
            <p:cNvSpPr>
              <a:spLocks noChangeAspect="1" noChangeArrowheads="1"/>
            </p:cNvSpPr>
            <p:nvPr userDrawn="1"/>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 name="Oval 179"/>
            <p:cNvSpPr>
              <a:spLocks noChangeAspect="1" noChangeArrowheads="1"/>
            </p:cNvSpPr>
            <p:nvPr userDrawn="1"/>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 name="Oval 180"/>
            <p:cNvSpPr>
              <a:spLocks noChangeAspect="1" noChangeArrowheads="1"/>
            </p:cNvSpPr>
            <p:nvPr userDrawn="1"/>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Oval 181"/>
            <p:cNvSpPr>
              <a:spLocks noChangeAspect="1" noChangeArrowheads="1"/>
            </p:cNvSpPr>
            <p:nvPr userDrawn="1"/>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Oval 182"/>
            <p:cNvSpPr>
              <a:spLocks noChangeAspect="1" noChangeArrowheads="1"/>
            </p:cNvSpPr>
            <p:nvPr userDrawn="1"/>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Oval 183"/>
            <p:cNvSpPr>
              <a:spLocks noChangeAspect="1" noChangeArrowheads="1"/>
            </p:cNvSpPr>
            <p:nvPr userDrawn="1"/>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Oval 184"/>
            <p:cNvSpPr>
              <a:spLocks noChangeAspect="1" noChangeArrowheads="1"/>
            </p:cNvSpPr>
            <p:nvPr userDrawn="1"/>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Oval 185"/>
            <p:cNvSpPr>
              <a:spLocks noChangeAspect="1" noChangeArrowheads="1"/>
            </p:cNvSpPr>
            <p:nvPr userDrawn="1"/>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Oval 186"/>
            <p:cNvSpPr>
              <a:spLocks noChangeAspect="1" noChangeArrowheads="1"/>
            </p:cNvSpPr>
            <p:nvPr userDrawn="1"/>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 name="Oval 187"/>
            <p:cNvSpPr>
              <a:spLocks noChangeAspect="1" noChangeArrowheads="1"/>
            </p:cNvSpPr>
            <p:nvPr userDrawn="1"/>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 name="Oval 188"/>
            <p:cNvSpPr>
              <a:spLocks noChangeAspect="1" noChangeArrowheads="1"/>
            </p:cNvSpPr>
            <p:nvPr userDrawn="1"/>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 name="Oval 189"/>
            <p:cNvSpPr>
              <a:spLocks noChangeAspect="1" noChangeArrowheads="1"/>
            </p:cNvSpPr>
            <p:nvPr userDrawn="1"/>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 name="Oval 190"/>
            <p:cNvSpPr>
              <a:spLocks noChangeAspect="1" noChangeArrowheads="1"/>
            </p:cNvSpPr>
            <p:nvPr userDrawn="1"/>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 name="Oval 191"/>
            <p:cNvSpPr>
              <a:spLocks noChangeAspect="1" noChangeArrowheads="1"/>
            </p:cNvSpPr>
            <p:nvPr userDrawn="1"/>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Oval 192"/>
            <p:cNvSpPr>
              <a:spLocks noChangeAspect="1" noChangeArrowheads="1"/>
            </p:cNvSpPr>
            <p:nvPr userDrawn="1"/>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 name="Oval 193"/>
            <p:cNvSpPr>
              <a:spLocks noChangeAspect="1" noChangeArrowheads="1"/>
            </p:cNvSpPr>
            <p:nvPr userDrawn="1"/>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Oval 194"/>
            <p:cNvSpPr>
              <a:spLocks noChangeAspect="1" noChangeArrowheads="1"/>
            </p:cNvSpPr>
            <p:nvPr userDrawn="1"/>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Oval 195"/>
            <p:cNvSpPr>
              <a:spLocks noChangeAspect="1" noChangeArrowheads="1"/>
            </p:cNvSpPr>
            <p:nvPr userDrawn="1"/>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Oval 196"/>
            <p:cNvSpPr>
              <a:spLocks noChangeAspect="1" noChangeArrowheads="1"/>
            </p:cNvSpPr>
            <p:nvPr userDrawn="1"/>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Oval 197"/>
            <p:cNvSpPr>
              <a:spLocks noChangeAspect="1" noChangeArrowheads="1"/>
            </p:cNvSpPr>
            <p:nvPr userDrawn="1"/>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 name="Oval 198"/>
            <p:cNvSpPr>
              <a:spLocks noChangeAspect="1" noChangeArrowheads="1"/>
            </p:cNvSpPr>
            <p:nvPr userDrawn="1"/>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Oval 199"/>
            <p:cNvSpPr>
              <a:spLocks noChangeAspect="1" noChangeArrowheads="1"/>
            </p:cNvSpPr>
            <p:nvPr userDrawn="1"/>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Oval 200"/>
            <p:cNvSpPr>
              <a:spLocks noChangeAspect="1" noChangeArrowheads="1"/>
            </p:cNvSpPr>
            <p:nvPr userDrawn="1"/>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Oval 201"/>
            <p:cNvSpPr>
              <a:spLocks noChangeAspect="1" noChangeArrowheads="1"/>
            </p:cNvSpPr>
            <p:nvPr userDrawn="1"/>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Oval 202"/>
            <p:cNvSpPr>
              <a:spLocks noChangeAspect="1" noChangeArrowheads="1"/>
            </p:cNvSpPr>
            <p:nvPr userDrawn="1"/>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Oval 203"/>
            <p:cNvSpPr>
              <a:spLocks noChangeAspect="1" noChangeArrowheads="1"/>
            </p:cNvSpPr>
            <p:nvPr userDrawn="1"/>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Oval 204"/>
            <p:cNvSpPr>
              <a:spLocks noChangeAspect="1" noChangeArrowheads="1"/>
            </p:cNvSpPr>
            <p:nvPr userDrawn="1"/>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Oval 205"/>
            <p:cNvSpPr>
              <a:spLocks noChangeAspect="1" noChangeArrowheads="1"/>
            </p:cNvSpPr>
            <p:nvPr userDrawn="1"/>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Oval 206"/>
            <p:cNvSpPr>
              <a:spLocks noChangeAspect="1" noChangeArrowheads="1"/>
            </p:cNvSpPr>
            <p:nvPr userDrawn="1"/>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Oval 207"/>
            <p:cNvSpPr>
              <a:spLocks noChangeAspect="1" noChangeArrowheads="1"/>
            </p:cNvSpPr>
            <p:nvPr userDrawn="1"/>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Oval 208"/>
            <p:cNvSpPr>
              <a:spLocks noChangeAspect="1" noChangeArrowheads="1"/>
            </p:cNvSpPr>
            <p:nvPr userDrawn="1"/>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Oval 209"/>
            <p:cNvSpPr>
              <a:spLocks noChangeAspect="1" noChangeArrowheads="1"/>
            </p:cNvSpPr>
            <p:nvPr userDrawn="1"/>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 name="Oval 210"/>
            <p:cNvSpPr>
              <a:spLocks noChangeAspect="1" noChangeArrowheads="1"/>
            </p:cNvSpPr>
            <p:nvPr userDrawn="1"/>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 name="Oval 211"/>
            <p:cNvSpPr>
              <a:spLocks noChangeAspect="1" noChangeArrowheads="1"/>
            </p:cNvSpPr>
            <p:nvPr userDrawn="1"/>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0" name="Oval 212"/>
            <p:cNvSpPr>
              <a:spLocks noChangeAspect="1" noChangeArrowheads="1"/>
            </p:cNvSpPr>
            <p:nvPr userDrawn="1"/>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213"/>
            <p:cNvSpPr>
              <a:spLocks noChangeAspect="1" noChangeArrowheads="1"/>
            </p:cNvSpPr>
            <p:nvPr userDrawn="1"/>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Oval 214"/>
            <p:cNvSpPr>
              <a:spLocks noChangeAspect="1" noChangeArrowheads="1"/>
            </p:cNvSpPr>
            <p:nvPr userDrawn="1"/>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Oval 215"/>
            <p:cNvSpPr>
              <a:spLocks noChangeAspect="1" noChangeArrowheads="1"/>
            </p:cNvSpPr>
            <p:nvPr userDrawn="1"/>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 name="Oval 216"/>
            <p:cNvSpPr>
              <a:spLocks noChangeAspect="1" noChangeArrowheads="1"/>
            </p:cNvSpPr>
            <p:nvPr userDrawn="1"/>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 name="Oval 217"/>
            <p:cNvSpPr>
              <a:spLocks noChangeAspect="1" noChangeArrowheads="1"/>
            </p:cNvSpPr>
            <p:nvPr userDrawn="1"/>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 name="Oval 218"/>
            <p:cNvSpPr>
              <a:spLocks noChangeAspect="1" noChangeArrowheads="1"/>
            </p:cNvSpPr>
            <p:nvPr userDrawn="1"/>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 name="Oval 219"/>
            <p:cNvSpPr>
              <a:spLocks noChangeAspect="1" noChangeArrowheads="1"/>
            </p:cNvSpPr>
            <p:nvPr userDrawn="1"/>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 name="Oval 220"/>
            <p:cNvSpPr>
              <a:spLocks noChangeAspect="1" noChangeArrowheads="1"/>
            </p:cNvSpPr>
            <p:nvPr userDrawn="1"/>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 name="Oval 221"/>
            <p:cNvSpPr>
              <a:spLocks noChangeAspect="1" noChangeArrowheads="1"/>
            </p:cNvSpPr>
            <p:nvPr userDrawn="1"/>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Oval 222"/>
            <p:cNvSpPr>
              <a:spLocks noChangeAspect="1" noChangeArrowheads="1"/>
            </p:cNvSpPr>
            <p:nvPr userDrawn="1"/>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 name="Oval 223"/>
            <p:cNvSpPr>
              <a:spLocks noChangeAspect="1" noChangeArrowheads="1"/>
            </p:cNvSpPr>
            <p:nvPr userDrawn="1"/>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Oval 224"/>
            <p:cNvSpPr>
              <a:spLocks noChangeAspect="1" noChangeArrowheads="1"/>
            </p:cNvSpPr>
            <p:nvPr userDrawn="1"/>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Oval 225"/>
            <p:cNvSpPr>
              <a:spLocks noChangeAspect="1" noChangeArrowheads="1"/>
            </p:cNvSpPr>
            <p:nvPr userDrawn="1"/>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Oval 226"/>
            <p:cNvSpPr>
              <a:spLocks noChangeAspect="1" noChangeArrowheads="1"/>
            </p:cNvSpPr>
            <p:nvPr userDrawn="1"/>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Oval 227"/>
            <p:cNvSpPr>
              <a:spLocks noChangeAspect="1" noChangeArrowheads="1"/>
            </p:cNvSpPr>
            <p:nvPr userDrawn="1"/>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Oval 228"/>
            <p:cNvSpPr>
              <a:spLocks noChangeAspect="1" noChangeArrowheads="1"/>
            </p:cNvSpPr>
            <p:nvPr userDrawn="1"/>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Oval 229"/>
            <p:cNvSpPr>
              <a:spLocks noChangeAspect="1" noChangeArrowheads="1"/>
            </p:cNvSpPr>
            <p:nvPr userDrawn="1"/>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 name="Oval 230"/>
            <p:cNvSpPr>
              <a:spLocks noChangeAspect="1" noChangeArrowheads="1"/>
            </p:cNvSpPr>
            <p:nvPr userDrawn="1"/>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 name="Oval 231"/>
            <p:cNvSpPr>
              <a:spLocks noChangeAspect="1" noChangeArrowheads="1"/>
            </p:cNvSpPr>
            <p:nvPr userDrawn="1"/>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 name="Oval 232"/>
            <p:cNvSpPr>
              <a:spLocks noChangeAspect="1" noChangeArrowheads="1"/>
            </p:cNvSpPr>
            <p:nvPr userDrawn="1"/>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Oval 233"/>
            <p:cNvSpPr>
              <a:spLocks noChangeAspect="1" noChangeArrowheads="1"/>
            </p:cNvSpPr>
            <p:nvPr userDrawn="1"/>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 name="Oval 234"/>
            <p:cNvSpPr>
              <a:spLocks noChangeAspect="1" noChangeArrowheads="1"/>
            </p:cNvSpPr>
            <p:nvPr userDrawn="1"/>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 name="Oval 235"/>
            <p:cNvSpPr>
              <a:spLocks noChangeAspect="1" noChangeArrowheads="1"/>
            </p:cNvSpPr>
            <p:nvPr userDrawn="1"/>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 name="Oval 236"/>
            <p:cNvSpPr>
              <a:spLocks noChangeAspect="1" noChangeArrowheads="1"/>
            </p:cNvSpPr>
            <p:nvPr userDrawn="1"/>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 name="Oval 237"/>
            <p:cNvSpPr>
              <a:spLocks noChangeAspect="1" noChangeArrowheads="1"/>
            </p:cNvSpPr>
            <p:nvPr userDrawn="1"/>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 name="Oval 238"/>
            <p:cNvSpPr>
              <a:spLocks noChangeAspect="1" noChangeArrowheads="1"/>
            </p:cNvSpPr>
            <p:nvPr userDrawn="1"/>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 name="Oval 239"/>
            <p:cNvSpPr>
              <a:spLocks noChangeAspect="1" noChangeArrowheads="1"/>
            </p:cNvSpPr>
            <p:nvPr userDrawn="1"/>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 name="Oval 240"/>
            <p:cNvSpPr>
              <a:spLocks noChangeAspect="1" noChangeArrowheads="1"/>
            </p:cNvSpPr>
            <p:nvPr userDrawn="1"/>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 name="Oval 241"/>
            <p:cNvSpPr>
              <a:spLocks noChangeAspect="1" noChangeArrowheads="1"/>
            </p:cNvSpPr>
            <p:nvPr userDrawn="1"/>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Oval 242"/>
            <p:cNvSpPr>
              <a:spLocks noChangeAspect="1" noChangeArrowheads="1"/>
            </p:cNvSpPr>
            <p:nvPr userDrawn="1"/>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Oval 243"/>
            <p:cNvSpPr>
              <a:spLocks noChangeAspect="1" noChangeArrowheads="1"/>
            </p:cNvSpPr>
            <p:nvPr userDrawn="1"/>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Oval 244"/>
            <p:cNvSpPr>
              <a:spLocks noChangeAspect="1" noChangeArrowheads="1"/>
            </p:cNvSpPr>
            <p:nvPr userDrawn="1"/>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 name="Oval 245"/>
            <p:cNvSpPr>
              <a:spLocks noChangeAspect="1" noChangeArrowheads="1"/>
            </p:cNvSpPr>
            <p:nvPr userDrawn="1"/>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 name="Oval 246"/>
            <p:cNvSpPr>
              <a:spLocks noChangeAspect="1" noChangeArrowheads="1"/>
            </p:cNvSpPr>
            <p:nvPr userDrawn="1"/>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 name="Oval 247"/>
            <p:cNvSpPr>
              <a:spLocks noChangeAspect="1" noChangeArrowheads="1"/>
            </p:cNvSpPr>
            <p:nvPr userDrawn="1"/>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 name="Oval 248"/>
            <p:cNvSpPr>
              <a:spLocks noChangeAspect="1" noChangeArrowheads="1"/>
            </p:cNvSpPr>
            <p:nvPr userDrawn="1"/>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 name="Oval 249"/>
            <p:cNvSpPr>
              <a:spLocks noChangeAspect="1" noChangeArrowheads="1"/>
            </p:cNvSpPr>
            <p:nvPr userDrawn="1"/>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 name="Oval 250"/>
            <p:cNvSpPr>
              <a:spLocks noChangeAspect="1" noChangeArrowheads="1"/>
            </p:cNvSpPr>
            <p:nvPr userDrawn="1"/>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 name="Oval 251"/>
            <p:cNvSpPr>
              <a:spLocks noChangeAspect="1" noChangeArrowheads="1"/>
            </p:cNvSpPr>
            <p:nvPr userDrawn="1"/>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Oval 252"/>
            <p:cNvSpPr>
              <a:spLocks noChangeAspect="1" noChangeArrowheads="1"/>
            </p:cNvSpPr>
            <p:nvPr userDrawn="1"/>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Oval 253"/>
            <p:cNvSpPr>
              <a:spLocks noChangeAspect="1" noChangeArrowheads="1"/>
            </p:cNvSpPr>
            <p:nvPr userDrawn="1"/>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Oval 254"/>
            <p:cNvSpPr>
              <a:spLocks noChangeAspect="1" noChangeArrowheads="1"/>
            </p:cNvSpPr>
            <p:nvPr userDrawn="1"/>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Oval 255"/>
            <p:cNvSpPr>
              <a:spLocks noChangeAspect="1" noChangeArrowheads="1"/>
            </p:cNvSpPr>
            <p:nvPr userDrawn="1"/>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Oval 256"/>
            <p:cNvSpPr>
              <a:spLocks noChangeAspect="1" noChangeArrowheads="1"/>
            </p:cNvSpPr>
            <p:nvPr userDrawn="1"/>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Oval 257"/>
            <p:cNvSpPr>
              <a:spLocks noChangeAspect="1" noChangeArrowheads="1"/>
            </p:cNvSpPr>
            <p:nvPr userDrawn="1"/>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Oval 258"/>
            <p:cNvSpPr>
              <a:spLocks noChangeAspect="1" noChangeArrowheads="1"/>
            </p:cNvSpPr>
            <p:nvPr userDrawn="1"/>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Oval 259"/>
            <p:cNvSpPr>
              <a:spLocks noChangeAspect="1" noChangeArrowheads="1"/>
            </p:cNvSpPr>
            <p:nvPr userDrawn="1"/>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Oval 260"/>
            <p:cNvSpPr>
              <a:spLocks noChangeAspect="1" noChangeArrowheads="1"/>
            </p:cNvSpPr>
            <p:nvPr userDrawn="1"/>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Oval 261"/>
            <p:cNvSpPr>
              <a:spLocks noChangeAspect="1" noChangeArrowheads="1"/>
            </p:cNvSpPr>
            <p:nvPr userDrawn="1"/>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Oval 262"/>
            <p:cNvSpPr>
              <a:spLocks noChangeAspect="1" noChangeArrowheads="1"/>
            </p:cNvSpPr>
            <p:nvPr userDrawn="1"/>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Oval 263"/>
            <p:cNvSpPr>
              <a:spLocks noChangeAspect="1" noChangeArrowheads="1"/>
            </p:cNvSpPr>
            <p:nvPr userDrawn="1"/>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Oval 264"/>
            <p:cNvSpPr>
              <a:spLocks noChangeAspect="1" noChangeArrowheads="1"/>
            </p:cNvSpPr>
            <p:nvPr userDrawn="1"/>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Oval 265"/>
            <p:cNvSpPr>
              <a:spLocks noChangeAspect="1" noChangeArrowheads="1"/>
            </p:cNvSpPr>
            <p:nvPr userDrawn="1"/>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Oval 266"/>
            <p:cNvSpPr>
              <a:spLocks noChangeAspect="1" noChangeArrowheads="1"/>
            </p:cNvSpPr>
            <p:nvPr userDrawn="1"/>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Oval 267"/>
            <p:cNvSpPr>
              <a:spLocks noChangeAspect="1" noChangeArrowheads="1"/>
            </p:cNvSpPr>
            <p:nvPr userDrawn="1"/>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Oval 268"/>
            <p:cNvSpPr>
              <a:spLocks noChangeAspect="1" noChangeArrowheads="1"/>
            </p:cNvSpPr>
            <p:nvPr userDrawn="1"/>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Oval 269"/>
            <p:cNvSpPr>
              <a:spLocks noChangeAspect="1" noChangeArrowheads="1"/>
            </p:cNvSpPr>
            <p:nvPr userDrawn="1"/>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Oval 270"/>
            <p:cNvSpPr>
              <a:spLocks noChangeAspect="1" noChangeArrowheads="1"/>
            </p:cNvSpPr>
            <p:nvPr userDrawn="1"/>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Oval 271"/>
            <p:cNvSpPr>
              <a:spLocks noChangeAspect="1" noChangeArrowheads="1"/>
            </p:cNvSpPr>
            <p:nvPr userDrawn="1"/>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Oval 272"/>
            <p:cNvSpPr>
              <a:spLocks noChangeAspect="1" noChangeArrowheads="1"/>
            </p:cNvSpPr>
            <p:nvPr userDrawn="1"/>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Oval 273"/>
            <p:cNvSpPr>
              <a:spLocks noChangeAspect="1" noChangeArrowheads="1"/>
            </p:cNvSpPr>
            <p:nvPr userDrawn="1"/>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 name="Oval 274"/>
            <p:cNvSpPr>
              <a:spLocks noChangeAspect="1" noChangeArrowheads="1"/>
            </p:cNvSpPr>
            <p:nvPr userDrawn="1"/>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 name="Oval 275"/>
            <p:cNvSpPr>
              <a:spLocks noChangeAspect="1" noChangeArrowheads="1"/>
            </p:cNvSpPr>
            <p:nvPr userDrawn="1"/>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 name="Oval 276"/>
            <p:cNvSpPr>
              <a:spLocks noChangeAspect="1" noChangeArrowheads="1"/>
            </p:cNvSpPr>
            <p:nvPr userDrawn="1"/>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 name="Oval 277"/>
            <p:cNvSpPr>
              <a:spLocks noChangeAspect="1" noChangeArrowheads="1"/>
            </p:cNvSpPr>
            <p:nvPr userDrawn="1"/>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 name="Oval 278"/>
            <p:cNvSpPr>
              <a:spLocks noChangeAspect="1" noChangeArrowheads="1"/>
            </p:cNvSpPr>
            <p:nvPr userDrawn="1"/>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 name="Oval 279"/>
            <p:cNvSpPr>
              <a:spLocks noChangeAspect="1" noChangeArrowheads="1"/>
            </p:cNvSpPr>
            <p:nvPr userDrawn="1"/>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 name="Oval 280"/>
            <p:cNvSpPr>
              <a:spLocks noChangeAspect="1" noChangeArrowheads="1"/>
            </p:cNvSpPr>
            <p:nvPr userDrawn="1"/>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 name="Oval 281"/>
            <p:cNvSpPr>
              <a:spLocks noChangeAspect="1" noChangeArrowheads="1"/>
            </p:cNvSpPr>
            <p:nvPr userDrawn="1"/>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 name="Oval 282"/>
            <p:cNvSpPr>
              <a:spLocks noChangeAspect="1" noChangeArrowheads="1"/>
            </p:cNvSpPr>
            <p:nvPr userDrawn="1"/>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 name="Oval 283"/>
            <p:cNvSpPr>
              <a:spLocks noChangeAspect="1" noChangeArrowheads="1"/>
            </p:cNvSpPr>
            <p:nvPr userDrawn="1"/>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 name="Oval 284"/>
            <p:cNvSpPr>
              <a:spLocks noChangeAspect="1" noChangeArrowheads="1"/>
            </p:cNvSpPr>
            <p:nvPr userDrawn="1"/>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 name="Oval 285"/>
            <p:cNvSpPr>
              <a:spLocks noChangeAspect="1" noChangeArrowheads="1"/>
            </p:cNvSpPr>
            <p:nvPr userDrawn="1"/>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 name="Oval 286"/>
            <p:cNvSpPr>
              <a:spLocks noChangeAspect="1" noChangeArrowheads="1"/>
            </p:cNvSpPr>
            <p:nvPr userDrawn="1"/>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5" name="Oval 287"/>
            <p:cNvSpPr>
              <a:spLocks noChangeAspect="1" noChangeArrowheads="1"/>
            </p:cNvSpPr>
            <p:nvPr userDrawn="1"/>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 name="Oval 288"/>
            <p:cNvSpPr>
              <a:spLocks noChangeAspect="1" noChangeArrowheads="1"/>
            </p:cNvSpPr>
            <p:nvPr userDrawn="1"/>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 name="Oval 289"/>
            <p:cNvSpPr>
              <a:spLocks noChangeAspect="1" noChangeArrowheads="1"/>
            </p:cNvSpPr>
            <p:nvPr userDrawn="1"/>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 name="Oval 290"/>
            <p:cNvSpPr>
              <a:spLocks noChangeAspect="1" noChangeArrowheads="1"/>
            </p:cNvSpPr>
            <p:nvPr userDrawn="1"/>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 name="Oval 291"/>
            <p:cNvSpPr>
              <a:spLocks noChangeAspect="1" noChangeArrowheads="1"/>
            </p:cNvSpPr>
            <p:nvPr userDrawn="1"/>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 name="Oval 292"/>
            <p:cNvSpPr>
              <a:spLocks noChangeAspect="1" noChangeArrowheads="1"/>
            </p:cNvSpPr>
            <p:nvPr userDrawn="1"/>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 name="Oval 293"/>
            <p:cNvSpPr>
              <a:spLocks noChangeAspect="1" noChangeArrowheads="1"/>
            </p:cNvSpPr>
            <p:nvPr userDrawn="1"/>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 name="Oval 294"/>
            <p:cNvSpPr>
              <a:spLocks noChangeAspect="1" noChangeArrowheads="1"/>
            </p:cNvSpPr>
            <p:nvPr userDrawn="1"/>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 name="Oval 295"/>
            <p:cNvSpPr>
              <a:spLocks noChangeAspect="1" noChangeArrowheads="1"/>
            </p:cNvSpPr>
            <p:nvPr userDrawn="1"/>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 name="Oval 296"/>
            <p:cNvSpPr>
              <a:spLocks noChangeAspect="1" noChangeArrowheads="1"/>
            </p:cNvSpPr>
            <p:nvPr userDrawn="1"/>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5" name="Oval 297"/>
            <p:cNvSpPr>
              <a:spLocks noChangeAspect="1" noChangeArrowheads="1"/>
            </p:cNvSpPr>
            <p:nvPr userDrawn="1"/>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 name="Oval 298"/>
            <p:cNvSpPr>
              <a:spLocks noChangeAspect="1" noChangeArrowheads="1"/>
            </p:cNvSpPr>
            <p:nvPr userDrawn="1"/>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 name="Oval 299"/>
            <p:cNvSpPr>
              <a:spLocks noChangeAspect="1" noChangeArrowheads="1"/>
            </p:cNvSpPr>
            <p:nvPr userDrawn="1"/>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 name="Oval 300"/>
            <p:cNvSpPr>
              <a:spLocks noChangeAspect="1" noChangeArrowheads="1"/>
            </p:cNvSpPr>
            <p:nvPr userDrawn="1"/>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 name="Oval 301"/>
            <p:cNvSpPr>
              <a:spLocks noChangeAspect="1" noChangeArrowheads="1"/>
            </p:cNvSpPr>
            <p:nvPr userDrawn="1"/>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 name="Oval 302"/>
            <p:cNvSpPr>
              <a:spLocks noChangeAspect="1" noChangeArrowheads="1"/>
            </p:cNvSpPr>
            <p:nvPr userDrawn="1"/>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 name="Oval 303"/>
            <p:cNvSpPr>
              <a:spLocks noChangeAspect="1" noChangeArrowheads="1"/>
            </p:cNvSpPr>
            <p:nvPr userDrawn="1"/>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 name="Oval 304"/>
            <p:cNvSpPr>
              <a:spLocks noChangeAspect="1" noChangeArrowheads="1"/>
            </p:cNvSpPr>
            <p:nvPr userDrawn="1"/>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 name="Oval 305"/>
            <p:cNvSpPr>
              <a:spLocks noChangeAspect="1" noChangeArrowheads="1"/>
            </p:cNvSpPr>
            <p:nvPr userDrawn="1"/>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 name="Oval 306"/>
            <p:cNvSpPr>
              <a:spLocks noChangeAspect="1" noChangeArrowheads="1"/>
            </p:cNvSpPr>
            <p:nvPr userDrawn="1"/>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 name="Oval 307"/>
            <p:cNvSpPr>
              <a:spLocks noChangeAspect="1" noChangeArrowheads="1"/>
            </p:cNvSpPr>
            <p:nvPr userDrawn="1"/>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 name="Oval 308"/>
            <p:cNvSpPr>
              <a:spLocks noChangeAspect="1" noChangeArrowheads="1"/>
            </p:cNvSpPr>
            <p:nvPr userDrawn="1"/>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 name="Oval 309"/>
            <p:cNvSpPr>
              <a:spLocks noChangeAspect="1" noChangeArrowheads="1"/>
            </p:cNvSpPr>
            <p:nvPr userDrawn="1"/>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 name="Oval 310"/>
            <p:cNvSpPr>
              <a:spLocks noChangeAspect="1" noChangeArrowheads="1"/>
            </p:cNvSpPr>
            <p:nvPr userDrawn="1"/>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9" name="Oval 311"/>
            <p:cNvSpPr>
              <a:spLocks noChangeAspect="1" noChangeArrowheads="1"/>
            </p:cNvSpPr>
            <p:nvPr userDrawn="1"/>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 name="Oval 312"/>
            <p:cNvSpPr>
              <a:spLocks noChangeAspect="1" noChangeArrowheads="1"/>
            </p:cNvSpPr>
            <p:nvPr userDrawn="1"/>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1" name="Oval 313"/>
            <p:cNvSpPr>
              <a:spLocks noChangeAspect="1" noChangeArrowheads="1"/>
            </p:cNvSpPr>
            <p:nvPr userDrawn="1"/>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2" name="Oval 314"/>
            <p:cNvSpPr>
              <a:spLocks noChangeAspect="1" noChangeArrowheads="1"/>
            </p:cNvSpPr>
            <p:nvPr userDrawn="1"/>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 name="Oval 315"/>
            <p:cNvSpPr>
              <a:spLocks noChangeAspect="1" noChangeArrowheads="1"/>
            </p:cNvSpPr>
            <p:nvPr userDrawn="1"/>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 name="Oval 316"/>
            <p:cNvSpPr>
              <a:spLocks noChangeAspect="1" noChangeArrowheads="1"/>
            </p:cNvSpPr>
            <p:nvPr userDrawn="1"/>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5" name="Oval 317"/>
            <p:cNvSpPr>
              <a:spLocks noChangeAspect="1" noChangeArrowheads="1"/>
            </p:cNvSpPr>
            <p:nvPr userDrawn="1"/>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 name="Oval 318"/>
            <p:cNvSpPr>
              <a:spLocks noChangeAspect="1" noChangeArrowheads="1"/>
            </p:cNvSpPr>
            <p:nvPr userDrawn="1"/>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 name="Oval 319"/>
            <p:cNvSpPr>
              <a:spLocks noChangeAspect="1" noChangeArrowheads="1"/>
            </p:cNvSpPr>
            <p:nvPr userDrawn="1"/>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 name="Oval 320"/>
            <p:cNvSpPr>
              <a:spLocks noChangeAspect="1" noChangeArrowheads="1"/>
            </p:cNvSpPr>
            <p:nvPr userDrawn="1"/>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 name="Oval 321"/>
            <p:cNvSpPr>
              <a:spLocks noChangeAspect="1" noChangeArrowheads="1"/>
            </p:cNvSpPr>
            <p:nvPr userDrawn="1"/>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 name="Oval 322"/>
            <p:cNvSpPr>
              <a:spLocks noChangeAspect="1" noChangeArrowheads="1"/>
            </p:cNvSpPr>
            <p:nvPr userDrawn="1"/>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 name="Oval 323"/>
            <p:cNvSpPr>
              <a:spLocks noChangeAspect="1" noChangeArrowheads="1"/>
            </p:cNvSpPr>
            <p:nvPr userDrawn="1"/>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 name="Oval 324"/>
            <p:cNvSpPr>
              <a:spLocks noChangeAspect="1" noChangeArrowheads="1"/>
            </p:cNvSpPr>
            <p:nvPr userDrawn="1"/>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 name="Oval 325"/>
            <p:cNvSpPr>
              <a:spLocks noChangeAspect="1" noChangeArrowheads="1"/>
            </p:cNvSpPr>
            <p:nvPr userDrawn="1"/>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 name="Oval 326"/>
            <p:cNvSpPr>
              <a:spLocks noChangeAspect="1" noChangeArrowheads="1"/>
            </p:cNvSpPr>
            <p:nvPr userDrawn="1"/>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 name="Oval 327"/>
            <p:cNvSpPr>
              <a:spLocks noChangeAspect="1" noChangeArrowheads="1"/>
            </p:cNvSpPr>
            <p:nvPr userDrawn="1"/>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6" name="Oval 328"/>
            <p:cNvSpPr>
              <a:spLocks noChangeAspect="1" noChangeArrowheads="1"/>
            </p:cNvSpPr>
            <p:nvPr userDrawn="1"/>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 name="Oval 329"/>
            <p:cNvSpPr>
              <a:spLocks noChangeAspect="1" noChangeArrowheads="1"/>
            </p:cNvSpPr>
            <p:nvPr userDrawn="1"/>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 name="Oval 330"/>
            <p:cNvSpPr>
              <a:spLocks noChangeAspect="1" noChangeArrowheads="1"/>
            </p:cNvSpPr>
            <p:nvPr userDrawn="1"/>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 name="Oval 331"/>
            <p:cNvSpPr>
              <a:spLocks noChangeAspect="1" noChangeArrowheads="1"/>
            </p:cNvSpPr>
            <p:nvPr userDrawn="1"/>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0" name="Oval 332"/>
            <p:cNvSpPr>
              <a:spLocks noChangeAspect="1" noChangeArrowheads="1"/>
            </p:cNvSpPr>
            <p:nvPr userDrawn="1"/>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1" name="Oval 333"/>
            <p:cNvSpPr>
              <a:spLocks noChangeAspect="1" noChangeArrowheads="1"/>
            </p:cNvSpPr>
            <p:nvPr userDrawn="1"/>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 name="Oval 334"/>
            <p:cNvSpPr>
              <a:spLocks noChangeAspect="1" noChangeArrowheads="1"/>
            </p:cNvSpPr>
            <p:nvPr userDrawn="1"/>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3" name="Oval 335"/>
            <p:cNvSpPr>
              <a:spLocks noChangeAspect="1" noChangeArrowheads="1"/>
            </p:cNvSpPr>
            <p:nvPr userDrawn="1"/>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4" name="Oval 336"/>
            <p:cNvSpPr>
              <a:spLocks noChangeAspect="1" noChangeArrowheads="1"/>
            </p:cNvSpPr>
            <p:nvPr userDrawn="1"/>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5" name="Oval 337"/>
            <p:cNvSpPr>
              <a:spLocks noChangeAspect="1" noChangeArrowheads="1"/>
            </p:cNvSpPr>
            <p:nvPr userDrawn="1"/>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6" name="Oval 338"/>
            <p:cNvSpPr>
              <a:spLocks noChangeAspect="1" noChangeArrowheads="1"/>
            </p:cNvSpPr>
            <p:nvPr userDrawn="1"/>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 name="Oval 339"/>
            <p:cNvSpPr>
              <a:spLocks noChangeAspect="1" noChangeArrowheads="1"/>
            </p:cNvSpPr>
            <p:nvPr userDrawn="1"/>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 name="Oval 340"/>
            <p:cNvSpPr>
              <a:spLocks noChangeAspect="1" noChangeArrowheads="1"/>
            </p:cNvSpPr>
            <p:nvPr userDrawn="1"/>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 name="Oval 341"/>
            <p:cNvSpPr>
              <a:spLocks noChangeAspect="1" noChangeArrowheads="1"/>
            </p:cNvSpPr>
            <p:nvPr userDrawn="1"/>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 name="Oval 342"/>
            <p:cNvSpPr>
              <a:spLocks noChangeAspect="1" noChangeArrowheads="1"/>
            </p:cNvSpPr>
            <p:nvPr userDrawn="1"/>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1" name="Oval 343"/>
            <p:cNvSpPr>
              <a:spLocks noChangeAspect="1" noChangeArrowheads="1"/>
            </p:cNvSpPr>
            <p:nvPr userDrawn="1"/>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2" name="Oval 344"/>
            <p:cNvSpPr>
              <a:spLocks noChangeAspect="1" noChangeArrowheads="1"/>
            </p:cNvSpPr>
            <p:nvPr userDrawn="1"/>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3" name="Oval 345"/>
            <p:cNvSpPr>
              <a:spLocks noChangeAspect="1" noChangeArrowheads="1"/>
            </p:cNvSpPr>
            <p:nvPr userDrawn="1"/>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4" name="Oval 346"/>
            <p:cNvSpPr>
              <a:spLocks noChangeAspect="1" noChangeArrowheads="1"/>
            </p:cNvSpPr>
            <p:nvPr userDrawn="1"/>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 name="Oval 347"/>
            <p:cNvSpPr>
              <a:spLocks noChangeAspect="1" noChangeArrowheads="1"/>
            </p:cNvSpPr>
            <p:nvPr userDrawn="1"/>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6" name="Oval 348"/>
            <p:cNvSpPr>
              <a:spLocks noChangeAspect="1" noChangeArrowheads="1"/>
            </p:cNvSpPr>
            <p:nvPr userDrawn="1"/>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7" name="Oval 349"/>
            <p:cNvSpPr>
              <a:spLocks noChangeAspect="1" noChangeArrowheads="1"/>
            </p:cNvSpPr>
            <p:nvPr userDrawn="1"/>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8" name="Oval 350"/>
            <p:cNvSpPr>
              <a:spLocks noChangeAspect="1" noChangeArrowheads="1"/>
            </p:cNvSpPr>
            <p:nvPr userDrawn="1"/>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 name="Oval 351"/>
            <p:cNvSpPr>
              <a:spLocks noChangeAspect="1" noChangeArrowheads="1"/>
            </p:cNvSpPr>
            <p:nvPr userDrawn="1"/>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 name="Oval 352"/>
            <p:cNvSpPr>
              <a:spLocks noChangeAspect="1" noChangeArrowheads="1"/>
            </p:cNvSpPr>
            <p:nvPr userDrawn="1"/>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 name="Oval 353"/>
            <p:cNvSpPr>
              <a:spLocks noChangeAspect="1" noChangeArrowheads="1"/>
            </p:cNvSpPr>
            <p:nvPr userDrawn="1"/>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2" name="Oval 354"/>
            <p:cNvSpPr>
              <a:spLocks noChangeAspect="1" noChangeArrowheads="1"/>
            </p:cNvSpPr>
            <p:nvPr userDrawn="1"/>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3" name="Oval 355"/>
            <p:cNvSpPr>
              <a:spLocks noChangeAspect="1" noChangeArrowheads="1"/>
            </p:cNvSpPr>
            <p:nvPr userDrawn="1"/>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4" name="Oval 356"/>
            <p:cNvSpPr>
              <a:spLocks noChangeAspect="1" noChangeArrowheads="1"/>
            </p:cNvSpPr>
            <p:nvPr userDrawn="1"/>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5" name="Oval 357"/>
            <p:cNvSpPr>
              <a:spLocks noChangeAspect="1" noChangeArrowheads="1"/>
            </p:cNvSpPr>
            <p:nvPr userDrawn="1"/>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6" name="Oval 358"/>
            <p:cNvSpPr>
              <a:spLocks noChangeAspect="1" noChangeArrowheads="1"/>
            </p:cNvSpPr>
            <p:nvPr userDrawn="1"/>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7" name="Oval 359"/>
            <p:cNvSpPr>
              <a:spLocks noChangeAspect="1" noChangeArrowheads="1"/>
            </p:cNvSpPr>
            <p:nvPr userDrawn="1"/>
          </p:nvSpPr>
          <p:spPr bwMode="auto">
            <a:xfrm>
              <a:off x="4663908" y="2074514"/>
              <a:ext cx="85943" cy="85943"/>
            </a:xfrm>
            <a:prstGeom prst="ellipse">
              <a:avLst/>
            </a:prstGeom>
            <a:grpFill/>
            <a:ln>
              <a:noFill/>
            </a:ln>
            <a:effectLst/>
          </p:spPr>
          <p:txBody>
            <a:bodyPr wrap="none" anchor="ctr"/>
            <a:lstStyle/>
            <a:p>
              <a:endParaRPr lang="en-US" dirty="0"/>
            </a:p>
          </p:txBody>
        </p:sp>
        <p:sp>
          <p:nvSpPr>
            <p:cNvPr id="398" name="Oval 360"/>
            <p:cNvSpPr>
              <a:spLocks noChangeAspect="1" noChangeArrowheads="1"/>
            </p:cNvSpPr>
            <p:nvPr userDrawn="1"/>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 name="Oval 361"/>
            <p:cNvSpPr>
              <a:spLocks noChangeAspect="1" noChangeArrowheads="1"/>
            </p:cNvSpPr>
            <p:nvPr userDrawn="1"/>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 name="Oval 362"/>
            <p:cNvSpPr>
              <a:spLocks noChangeAspect="1" noChangeArrowheads="1"/>
            </p:cNvSpPr>
            <p:nvPr userDrawn="1"/>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 name="Oval 363"/>
            <p:cNvSpPr>
              <a:spLocks noChangeAspect="1" noChangeArrowheads="1"/>
            </p:cNvSpPr>
            <p:nvPr userDrawn="1"/>
          </p:nvSpPr>
          <p:spPr bwMode="auto">
            <a:xfrm>
              <a:off x="5226311" y="2074514"/>
              <a:ext cx="85944" cy="85943"/>
            </a:xfrm>
            <a:prstGeom prst="ellipse">
              <a:avLst/>
            </a:prstGeom>
            <a:grpFill/>
            <a:ln>
              <a:noFill/>
            </a:ln>
            <a:effectLst/>
          </p:spPr>
          <p:txBody>
            <a:bodyPr wrap="none" anchor="ctr"/>
            <a:lstStyle/>
            <a:p>
              <a:endParaRPr lang="en-US"/>
            </a:p>
          </p:txBody>
        </p:sp>
        <p:sp>
          <p:nvSpPr>
            <p:cNvPr id="402" name="Oval 364"/>
            <p:cNvSpPr>
              <a:spLocks noChangeAspect="1" noChangeArrowheads="1"/>
            </p:cNvSpPr>
            <p:nvPr userDrawn="1"/>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3" name="Oval 365"/>
            <p:cNvSpPr>
              <a:spLocks noChangeAspect="1" noChangeArrowheads="1"/>
            </p:cNvSpPr>
            <p:nvPr userDrawn="1"/>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4" name="Oval 366"/>
            <p:cNvSpPr>
              <a:spLocks noChangeAspect="1" noChangeArrowheads="1"/>
            </p:cNvSpPr>
            <p:nvPr userDrawn="1"/>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 name="Oval 367"/>
            <p:cNvSpPr>
              <a:spLocks noChangeAspect="1" noChangeArrowheads="1"/>
            </p:cNvSpPr>
            <p:nvPr userDrawn="1"/>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6" name="Oval 368"/>
            <p:cNvSpPr>
              <a:spLocks noChangeAspect="1" noChangeArrowheads="1"/>
            </p:cNvSpPr>
            <p:nvPr userDrawn="1"/>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7" name="Oval 369"/>
            <p:cNvSpPr>
              <a:spLocks noChangeAspect="1" noChangeArrowheads="1"/>
            </p:cNvSpPr>
            <p:nvPr userDrawn="1"/>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 name="Oval 370"/>
            <p:cNvSpPr>
              <a:spLocks noChangeAspect="1" noChangeArrowheads="1"/>
            </p:cNvSpPr>
            <p:nvPr userDrawn="1"/>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 name="Oval 371"/>
            <p:cNvSpPr>
              <a:spLocks noChangeAspect="1" noChangeArrowheads="1"/>
            </p:cNvSpPr>
            <p:nvPr userDrawn="1"/>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 name="Oval 372"/>
            <p:cNvSpPr>
              <a:spLocks noChangeAspect="1" noChangeArrowheads="1"/>
            </p:cNvSpPr>
            <p:nvPr userDrawn="1"/>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 name="Oval 373"/>
            <p:cNvSpPr>
              <a:spLocks noChangeAspect="1" noChangeArrowheads="1"/>
            </p:cNvSpPr>
            <p:nvPr userDrawn="1"/>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 name="Oval 374"/>
            <p:cNvSpPr>
              <a:spLocks noChangeAspect="1" noChangeArrowheads="1"/>
            </p:cNvSpPr>
            <p:nvPr userDrawn="1"/>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 name="Oval 375"/>
            <p:cNvSpPr>
              <a:spLocks noChangeAspect="1" noChangeArrowheads="1"/>
            </p:cNvSpPr>
            <p:nvPr userDrawn="1"/>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 name="Oval 376"/>
            <p:cNvSpPr>
              <a:spLocks noChangeAspect="1" noChangeArrowheads="1"/>
            </p:cNvSpPr>
            <p:nvPr userDrawn="1"/>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 name="Oval 377"/>
            <p:cNvSpPr>
              <a:spLocks noChangeAspect="1" noChangeArrowheads="1"/>
            </p:cNvSpPr>
            <p:nvPr userDrawn="1"/>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 name="Oval 378"/>
            <p:cNvSpPr>
              <a:spLocks noChangeAspect="1" noChangeArrowheads="1"/>
            </p:cNvSpPr>
            <p:nvPr userDrawn="1"/>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 name="Oval 379"/>
            <p:cNvSpPr>
              <a:spLocks noChangeAspect="1" noChangeArrowheads="1"/>
            </p:cNvSpPr>
            <p:nvPr userDrawn="1"/>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 name="Oval 380"/>
            <p:cNvSpPr>
              <a:spLocks noChangeAspect="1" noChangeArrowheads="1"/>
            </p:cNvSpPr>
            <p:nvPr userDrawn="1"/>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 name="Oval 381"/>
            <p:cNvSpPr>
              <a:spLocks noChangeAspect="1" noChangeArrowheads="1"/>
            </p:cNvSpPr>
            <p:nvPr userDrawn="1"/>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 name="Oval 382"/>
            <p:cNvSpPr>
              <a:spLocks noChangeAspect="1" noChangeArrowheads="1"/>
            </p:cNvSpPr>
            <p:nvPr userDrawn="1"/>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 name="Oval 383"/>
            <p:cNvSpPr>
              <a:spLocks noChangeAspect="1" noChangeArrowheads="1"/>
            </p:cNvSpPr>
            <p:nvPr userDrawn="1"/>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 name="Oval 384"/>
            <p:cNvSpPr>
              <a:spLocks noChangeAspect="1" noChangeArrowheads="1"/>
            </p:cNvSpPr>
            <p:nvPr userDrawn="1"/>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 name="Oval 385"/>
            <p:cNvSpPr>
              <a:spLocks noChangeAspect="1" noChangeArrowheads="1"/>
            </p:cNvSpPr>
            <p:nvPr userDrawn="1"/>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 name="Oval 386"/>
            <p:cNvSpPr>
              <a:spLocks noChangeAspect="1" noChangeArrowheads="1"/>
            </p:cNvSpPr>
            <p:nvPr userDrawn="1"/>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 name="Oval 387"/>
            <p:cNvSpPr>
              <a:spLocks noChangeAspect="1" noChangeArrowheads="1"/>
            </p:cNvSpPr>
            <p:nvPr userDrawn="1"/>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 name="Oval 388"/>
            <p:cNvSpPr>
              <a:spLocks noChangeAspect="1" noChangeArrowheads="1"/>
            </p:cNvSpPr>
            <p:nvPr userDrawn="1"/>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 name="Oval 389"/>
            <p:cNvSpPr>
              <a:spLocks noChangeAspect="1" noChangeArrowheads="1"/>
            </p:cNvSpPr>
            <p:nvPr userDrawn="1"/>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 name="Oval 390"/>
            <p:cNvSpPr>
              <a:spLocks noChangeAspect="1" noChangeArrowheads="1"/>
            </p:cNvSpPr>
            <p:nvPr userDrawn="1"/>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 name="Oval 391"/>
            <p:cNvSpPr>
              <a:spLocks noChangeAspect="1" noChangeArrowheads="1"/>
            </p:cNvSpPr>
            <p:nvPr userDrawn="1"/>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 name="Oval 392"/>
            <p:cNvSpPr>
              <a:spLocks noChangeAspect="1" noChangeArrowheads="1"/>
            </p:cNvSpPr>
            <p:nvPr userDrawn="1"/>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 name="Oval 393"/>
            <p:cNvSpPr>
              <a:spLocks noChangeAspect="1" noChangeArrowheads="1"/>
            </p:cNvSpPr>
            <p:nvPr userDrawn="1"/>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 name="Oval 394"/>
            <p:cNvSpPr>
              <a:spLocks noChangeAspect="1" noChangeArrowheads="1"/>
            </p:cNvSpPr>
            <p:nvPr userDrawn="1"/>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 name="Oval 395"/>
            <p:cNvSpPr>
              <a:spLocks noChangeAspect="1" noChangeArrowheads="1"/>
            </p:cNvSpPr>
            <p:nvPr userDrawn="1"/>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 name="Oval 396"/>
            <p:cNvSpPr>
              <a:spLocks noChangeAspect="1" noChangeArrowheads="1"/>
            </p:cNvSpPr>
            <p:nvPr userDrawn="1"/>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 name="Oval 397"/>
            <p:cNvSpPr>
              <a:spLocks noChangeAspect="1" noChangeArrowheads="1"/>
            </p:cNvSpPr>
            <p:nvPr userDrawn="1"/>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 name="Oval 398"/>
            <p:cNvSpPr>
              <a:spLocks noChangeAspect="1" noChangeArrowheads="1"/>
            </p:cNvSpPr>
            <p:nvPr userDrawn="1"/>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 name="Oval 399"/>
            <p:cNvSpPr>
              <a:spLocks noChangeAspect="1" noChangeArrowheads="1"/>
            </p:cNvSpPr>
            <p:nvPr userDrawn="1"/>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 name="Oval 400"/>
            <p:cNvSpPr>
              <a:spLocks noChangeAspect="1" noChangeArrowheads="1"/>
            </p:cNvSpPr>
            <p:nvPr userDrawn="1"/>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 name="Oval 401"/>
            <p:cNvSpPr>
              <a:spLocks noChangeAspect="1" noChangeArrowheads="1"/>
            </p:cNvSpPr>
            <p:nvPr userDrawn="1"/>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 name="Oval 402"/>
            <p:cNvSpPr>
              <a:spLocks noChangeAspect="1" noChangeArrowheads="1"/>
            </p:cNvSpPr>
            <p:nvPr userDrawn="1"/>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 name="Oval 403"/>
            <p:cNvSpPr>
              <a:spLocks noChangeAspect="1" noChangeArrowheads="1"/>
            </p:cNvSpPr>
            <p:nvPr userDrawn="1"/>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 name="Oval 404"/>
            <p:cNvSpPr>
              <a:spLocks noChangeAspect="1" noChangeArrowheads="1"/>
            </p:cNvSpPr>
            <p:nvPr userDrawn="1"/>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 name="Oval 405"/>
            <p:cNvSpPr>
              <a:spLocks noChangeAspect="1" noChangeArrowheads="1"/>
            </p:cNvSpPr>
            <p:nvPr userDrawn="1"/>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 name="Oval 406"/>
            <p:cNvSpPr>
              <a:spLocks noChangeAspect="1" noChangeArrowheads="1"/>
            </p:cNvSpPr>
            <p:nvPr userDrawn="1"/>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 name="Oval 407"/>
            <p:cNvSpPr>
              <a:spLocks noChangeAspect="1" noChangeArrowheads="1"/>
            </p:cNvSpPr>
            <p:nvPr userDrawn="1"/>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 name="Oval 408"/>
            <p:cNvSpPr>
              <a:spLocks noChangeAspect="1" noChangeArrowheads="1"/>
            </p:cNvSpPr>
            <p:nvPr userDrawn="1"/>
          </p:nvSpPr>
          <p:spPr bwMode="auto">
            <a:xfrm>
              <a:off x="4214589" y="2178551"/>
              <a:ext cx="85943" cy="85944"/>
            </a:xfrm>
            <a:prstGeom prst="ellipse">
              <a:avLst/>
            </a:prstGeom>
            <a:grpFill/>
            <a:ln>
              <a:noFill/>
            </a:ln>
            <a:effectLst/>
          </p:spPr>
          <p:txBody>
            <a:bodyPr wrap="none" anchor="ctr"/>
            <a:lstStyle/>
            <a:p>
              <a:endParaRPr lang="en-US" dirty="0"/>
            </a:p>
          </p:txBody>
        </p:sp>
        <p:sp>
          <p:nvSpPr>
            <p:cNvPr id="447" name="Oval 409"/>
            <p:cNvSpPr>
              <a:spLocks noChangeAspect="1" noChangeArrowheads="1"/>
            </p:cNvSpPr>
            <p:nvPr userDrawn="1"/>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 name="Oval 410"/>
            <p:cNvSpPr>
              <a:spLocks noChangeAspect="1" noChangeArrowheads="1"/>
            </p:cNvSpPr>
            <p:nvPr userDrawn="1"/>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 name="Oval 411"/>
            <p:cNvSpPr>
              <a:spLocks noChangeAspect="1" noChangeArrowheads="1"/>
            </p:cNvSpPr>
            <p:nvPr userDrawn="1"/>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 name="Oval 412"/>
            <p:cNvSpPr>
              <a:spLocks noChangeAspect="1" noChangeArrowheads="1"/>
            </p:cNvSpPr>
            <p:nvPr userDrawn="1"/>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 name="Oval 413"/>
            <p:cNvSpPr>
              <a:spLocks noChangeAspect="1" noChangeArrowheads="1"/>
            </p:cNvSpPr>
            <p:nvPr userDrawn="1"/>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 name="Oval 414"/>
            <p:cNvSpPr>
              <a:spLocks noChangeAspect="1" noChangeArrowheads="1"/>
            </p:cNvSpPr>
            <p:nvPr userDrawn="1"/>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 name="Oval 415"/>
            <p:cNvSpPr>
              <a:spLocks noChangeAspect="1" noChangeArrowheads="1"/>
            </p:cNvSpPr>
            <p:nvPr userDrawn="1"/>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 name="Oval 416"/>
            <p:cNvSpPr>
              <a:spLocks noChangeAspect="1" noChangeArrowheads="1"/>
            </p:cNvSpPr>
            <p:nvPr userDrawn="1"/>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5" name="Oval 417"/>
            <p:cNvSpPr>
              <a:spLocks noChangeAspect="1" noChangeArrowheads="1"/>
            </p:cNvSpPr>
            <p:nvPr userDrawn="1"/>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6" name="Oval 418"/>
            <p:cNvSpPr>
              <a:spLocks noChangeAspect="1" noChangeArrowheads="1"/>
            </p:cNvSpPr>
            <p:nvPr userDrawn="1"/>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 name="Oval 419"/>
            <p:cNvSpPr>
              <a:spLocks noChangeAspect="1" noChangeArrowheads="1"/>
            </p:cNvSpPr>
            <p:nvPr userDrawn="1"/>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 name="Oval 420"/>
            <p:cNvSpPr>
              <a:spLocks noChangeAspect="1" noChangeArrowheads="1"/>
            </p:cNvSpPr>
            <p:nvPr userDrawn="1"/>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 name="Oval 421"/>
            <p:cNvSpPr>
              <a:spLocks noChangeAspect="1" noChangeArrowheads="1"/>
            </p:cNvSpPr>
            <p:nvPr userDrawn="1"/>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 name="Oval 422"/>
            <p:cNvSpPr>
              <a:spLocks noChangeAspect="1" noChangeArrowheads="1"/>
            </p:cNvSpPr>
            <p:nvPr userDrawn="1"/>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 name="Oval 423"/>
            <p:cNvSpPr>
              <a:spLocks noChangeAspect="1" noChangeArrowheads="1"/>
            </p:cNvSpPr>
            <p:nvPr userDrawn="1"/>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 name="Oval 424"/>
            <p:cNvSpPr>
              <a:spLocks noChangeAspect="1" noChangeArrowheads="1"/>
            </p:cNvSpPr>
            <p:nvPr userDrawn="1"/>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3" name="Oval 425"/>
            <p:cNvSpPr>
              <a:spLocks noChangeAspect="1" noChangeArrowheads="1"/>
            </p:cNvSpPr>
            <p:nvPr userDrawn="1"/>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4" name="Oval 426"/>
            <p:cNvSpPr>
              <a:spLocks noChangeAspect="1" noChangeArrowheads="1"/>
            </p:cNvSpPr>
            <p:nvPr userDrawn="1"/>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5" name="Oval 427"/>
            <p:cNvSpPr>
              <a:spLocks noChangeAspect="1" noChangeArrowheads="1"/>
            </p:cNvSpPr>
            <p:nvPr userDrawn="1"/>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6" name="Oval 428"/>
            <p:cNvSpPr>
              <a:spLocks noChangeAspect="1" noChangeArrowheads="1"/>
            </p:cNvSpPr>
            <p:nvPr userDrawn="1"/>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7" name="Oval 429"/>
            <p:cNvSpPr>
              <a:spLocks noChangeAspect="1" noChangeArrowheads="1"/>
            </p:cNvSpPr>
            <p:nvPr userDrawn="1"/>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8" name="Oval 430"/>
            <p:cNvSpPr>
              <a:spLocks noChangeAspect="1" noChangeArrowheads="1"/>
            </p:cNvSpPr>
            <p:nvPr userDrawn="1"/>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9" name="Oval 431"/>
            <p:cNvSpPr>
              <a:spLocks noChangeAspect="1" noChangeArrowheads="1"/>
            </p:cNvSpPr>
            <p:nvPr userDrawn="1"/>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0" name="Oval 432"/>
            <p:cNvSpPr>
              <a:spLocks noChangeAspect="1" noChangeArrowheads="1"/>
            </p:cNvSpPr>
            <p:nvPr userDrawn="1"/>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 name="Oval 433"/>
            <p:cNvSpPr>
              <a:spLocks noChangeAspect="1" noChangeArrowheads="1"/>
            </p:cNvSpPr>
            <p:nvPr userDrawn="1"/>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2" name="Oval 434"/>
            <p:cNvSpPr>
              <a:spLocks noChangeAspect="1" noChangeArrowheads="1"/>
            </p:cNvSpPr>
            <p:nvPr userDrawn="1"/>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3" name="Oval 435"/>
            <p:cNvSpPr>
              <a:spLocks noChangeAspect="1" noChangeArrowheads="1"/>
            </p:cNvSpPr>
            <p:nvPr userDrawn="1"/>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4" name="Oval 436"/>
            <p:cNvSpPr>
              <a:spLocks noChangeAspect="1" noChangeArrowheads="1"/>
            </p:cNvSpPr>
            <p:nvPr userDrawn="1"/>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5" name="Oval 437"/>
            <p:cNvSpPr>
              <a:spLocks noChangeAspect="1" noChangeArrowheads="1"/>
            </p:cNvSpPr>
            <p:nvPr userDrawn="1"/>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 name="Oval 438"/>
            <p:cNvSpPr>
              <a:spLocks noChangeAspect="1" noChangeArrowheads="1"/>
            </p:cNvSpPr>
            <p:nvPr userDrawn="1"/>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7" name="Oval 439"/>
            <p:cNvSpPr>
              <a:spLocks noChangeAspect="1" noChangeArrowheads="1"/>
            </p:cNvSpPr>
            <p:nvPr userDrawn="1"/>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8" name="Oval 440"/>
            <p:cNvSpPr>
              <a:spLocks noChangeAspect="1" noChangeArrowheads="1"/>
            </p:cNvSpPr>
            <p:nvPr userDrawn="1"/>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 name="Oval 441"/>
            <p:cNvSpPr>
              <a:spLocks noChangeAspect="1" noChangeArrowheads="1"/>
            </p:cNvSpPr>
            <p:nvPr userDrawn="1"/>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0" name="Oval 442"/>
            <p:cNvSpPr>
              <a:spLocks noChangeAspect="1" noChangeArrowheads="1"/>
            </p:cNvSpPr>
            <p:nvPr userDrawn="1"/>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 name="Oval 443"/>
            <p:cNvSpPr>
              <a:spLocks noChangeAspect="1" noChangeArrowheads="1"/>
            </p:cNvSpPr>
            <p:nvPr userDrawn="1"/>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2" name="Oval 444"/>
            <p:cNvSpPr>
              <a:spLocks noChangeAspect="1" noChangeArrowheads="1"/>
            </p:cNvSpPr>
            <p:nvPr userDrawn="1"/>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 name="Oval 445"/>
            <p:cNvSpPr>
              <a:spLocks noChangeAspect="1" noChangeArrowheads="1"/>
            </p:cNvSpPr>
            <p:nvPr userDrawn="1"/>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4" name="Oval 446"/>
            <p:cNvSpPr>
              <a:spLocks noChangeAspect="1" noChangeArrowheads="1"/>
            </p:cNvSpPr>
            <p:nvPr userDrawn="1"/>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 name="Oval 447"/>
            <p:cNvSpPr>
              <a:spLocks noChangeAspect="1" noChangeArrowheads="1"/>
            </p:cNvSpPr>
            <p:nvPr userDrawn="1"/>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6" name="Oval 448"/>
            <p:cNvSpPr>
              <a:spLocks noChangeAspect="1" noChangeArrowheads="1"/>
            </p:cNvSpPr>
            <p:nvPr userDrawn="1"/>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 name="Oval 449"/>
            <p:cNvSpPr>
              <a:spLocks noChangeAspect="1" noChangeArrowheads="1"/>
            </p:cNvSpPr>
            <p:nvPr userDrawn="1"/>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 name="Oval 450"/>
            <p:cNvSpPr>
              <a:spLocks noChangeAspect="1" noChangeArrowheads="1"/>
            </p:cNvSpPr>
            <p:nvPr userDrawn="1"/>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9" name="Oval 451"/>
            <p:cNvSpPr>
              <a:spLocks noChangeAspect="1" noChangeArrowheads="1"/>
            </p:cNvSpPr>
            <p:nvPr userDrawn="1"/>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 name="Oval 452"/>
            <p:cNvSpPr>
              <a:spLocks noChangeAspect="1" noChangeArrowheads="1"/>
            </p:cNvSpPr>
            <p:nvPr userDrawn="1"/>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 name="Oval 453"/>
            <p:cNvSpPr>
              <a:spLocks noChangeAspect="1" noChangeArrowheads="1"/>
            </p:cNvSpPr>
            <p:nvPr userDrawn="1"/>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 name="Oval 454"/>
            <p:cNvSpPr>
              <a:spLocks noChangeAspect="1" noChangeArrowheads="1"/>
            </p:cNvSpPr>
            <p:nvPr userDrawn="1"/>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 name="Oval 455"/>
            <p:cNvSpPr>
              <a:spLocks noChangeAspect="1" noChangeArrowheads="1"/>
            </p:cNvSpPr>
            <p:nvPr userDrawn="1"/>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 name="Oval 456"/>
            <p:cNvSpPr>
              <a:spLocks noChangeAspect="1" noChangeArrowheads="1"/>
            </p:cNvSpPr>
            <p:nvPr userDrawn="1"/>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5" name="Oval 457"/>
            <p:cNvSpPr>
              <a:spLocks noChangeAspect="1" noChangeArrowheads="1"/>
            </p:cNvSpPr>
            <p:nvPr userDrawn="1"/>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6" name="Oval 458"/>
            <p:cNvSpPr>
              <a:spLocks noChangeAspect="1" noChangeArrowheads="1"/>
            </p:cNvSpPr>
            <p:nvPr userDrawn="1"/>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 name="Oval 459"/>
            <p:cNvSpPr>
              <a:spLocks noChangeAspect="1" noChangeArrowheads="1"/>
            </p:cNvSpPr>
            <p:nvPr userDrawn="1"/>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8" name="Oval 460"/>
            <p:cNvSpPr>
              <a:spLocks noChangeAspect="1" noChangeArrowheads="1"/>
            </p:cNvSpPr>
            <p:nvPr userDrawn="1"/>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 name="Oval 461"/>
            <p:cNvSpPr>
              <a:spLocks noChangeAspect="1" noChangeArrowheads="1"/>
            </p:cNvSpPr>
            <p:nvPr userDrawn="1"/>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 name="Oval 462"/>
            <p:cNvSpPr>
              <a:spLocks noChangeAspect="1" noChangeArrowheads="1"/>
            </p:cNvSpPr>
            <p:nvPr userDrawn="1"/>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 name="Oval 463"/>
            <p:cNvSpPr>
              <a:spLocks noChangeAspect="1" noChangeArrowheads="1"/>
            </p:cNvSpPr>
            <p:nvPr userDrawn="1"/>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 name="Oval 464"/>
            <p:cNvSpPr>
              <a:spLocks noChangeAspect="1" noChangeArrowheads="1"/>
            </p:cNvSpPr>
            <p:nvPr userDrawn="1"/>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3" name="Oval 465"/>
            <p:cNvSpPr>
              <a:spLocks noChangeAspect="1" noChangeArrowheads="1"/>
            </p:cNvSpPr>
            <p:nvPr userDrawn="1"/>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 name="Oval 466"/>
            <p:cNvSpPr>
              <a:spLocks noChangeAspect="1" noChangeArrowheads="1"/>
            </p:cNvSpPr>
            <p:nvPr userDrawn="1"/>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 name="Oval 467"/>
            <p:cNvSpPr>
              <a:spLocks noChangeAspect="1" noChangeArrowheads="1"/>
            </p:cNvSpPr>
            <p:nvPr userDrawn="1"/>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6" name="Oval 468"/>
            <p:cNvSpPr>
              <a:spLocks noChangeAspect="1" noChangeArrowheads="1"/>
            </p:cNvSpPr>
            <p:nvPr userDrawn="1"/>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7" name="Oval 469"/>
            <p:cNvSpPr>
              <a:spLocks noChangeAspect="1" noChangeArrowheads="1"/>
            </p:cNvSpPr>
            <p:nvPr userDrawn="1"/>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8" name="Oval 470"/>
            <p:cNvSpPr>
              <a:spLocks noChangeAspect="1" noChangeArrowheads="1"/>
            </p:cNvSpPr>
            <p:nvPr userDrawn="1"/>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 name="Oval 471"/>
            <p:cNvSpPr>
              <a:spLocks noChangeAspect="1" noChangeArrowheads="1"/>
            </p:cNvSpPr>
            <p:nvPr userDrawn="1"/>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 name="Oval 472"/>
            <p:cNvSpPr>
              <a:spLocks noChangeAspect="1" noChangeArrowheads="1"/>
            </p:cNvSpPr>
            <p:nvPr userDrawn="1"/>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 name="Oval 473"/>
            <p:cNvSpPr>
              <a:spLocks noChangeAspect="1" noChangeArrowheads="1"/>
            </p:cNvSpPr>
            <p:nvPr userDrawn="1"/>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 name="Oval 474"/>
            <p:cNvSpPr>
              <a:spLocks noChangeAspect="1" noChangeArrowheads="1"/>
            </p:cNvSpPr>
            <p:nvPr userDrawn="1"/>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 name="Oval 475"/>
            <p:cNvSpPr>
              <a:spLocks noChangeAspect="1" noChangeArrowheads="1"/>
            </p:cNvSpPr>
            <p:nvPr userDrawn="1"/>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 name="Oval 476"/>
            <p:cNvSpPr>
              <a:spLocks noChangeAspect="1" noChangeArrowheads="1"/>
            </p:cNvSpPr>
            <p:nvPr userDrawn="1"/>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 name="Oval 477"/>
            <p:cNvSpPr>
              <a:spLocks noChangeAspect="1" noChangeArrowheads="1"/>
            </p:cNvSpPr>
            <p:nvPr userDrawn="1"/>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 name="Oval 478"/>
            <p:cNvSpPr>
              <a:spLocks noChangeAspect="1" noChangeArrowheads="1"/>
            </p:cNvSpPr>
            <p:nvPr userDrawn="1"/>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 name="Oval 479"/>
            <p:cNvSpPr>
              <a:spLocks noChangeAspect="1" noChangeArrowheads="1"/>
            </p:cNvSpPr>
            <p:nvPr userDrawn="1"/>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 name="Oval 480"/>
            <p:cNvSpPr>
              <a:spLocks noChangeAspect="1" noChangeArrowheads="1"/>
            </p:cNvSpPr>
            <p:nvPr userDrawn="1"/>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 name="Oval 481"/>
            <p:cNvSpPr>
              <a:spLocks noChangeAspect="1" noChangeArrowheads="1"/>
            </p:cNvSpPr>
            <p:nvPr userDrawn="1"/>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 name="Oval 482"/>
            <p:cNvSpPr>
              <a:spLocks noChangeAspect="1" noChangeArrowheads="1"/>
            </p:cNvSpPr>
            <p:nvPr userDrawn="1"/>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 name="Oval 483"/>
            <p:cNvSpPr>
              <a:spLocks noChangeAspect="1" noChangeArrowheads="1"/>
            </p:cNvSpPr>
            <p:nvPr userDrawn="1"/>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 name="Oval 484"/>
            <p:cNvSpPr>
              <a:spLocks noChangeAspect="1" noChangeArrowheads="1"/>
            </p:cNvSpPr>
            <p:nvPr userDrawn="1"/>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 name="Oval 485"/>
            <p:cNvSpPr>
              <a:spLocks noChangeAspect="1" noChangeArrowheads="1"/>
            </p:cNvSpPr>
            <p:nvPr userDrawn="1"/>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 name="Oval 486"/>
            <p:cNvSpPr>
              <a:spLocks noChangeAspect="1" noChangeArrowheads="1"/>
            </p:cNvSpPr>
            <p:nvPr userDrawn="1"/>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 name="Oval 487"/>
            <p:cNvSpPr>
              <a:spLocks noChangeAspect="1" noChangeArrowheads="1"/>
            </p:cNvSpPr>
            <p:nvPr userDrawn="1"/>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6" name="Oval 488"/>
            <p:cNvSpPr>
              <a:spLocks noChangeAspect="1" noChangeArrowheads="1"/>
            </p:cNvSpPr>
            <p:nvPr userDrawn="1"/>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 name="Oval 489"/>
            <p:cNvSpPr>
              <a:spLocks noChangeAspect="1" noChangeArrowheads="1"/>
            </p:cNvSpPr>
            <p:nvPr userDrawn="1"/>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 name="Oval 490"/>
            <p:cNvSpPr>
              <a:spLocks noChangeAspect="1" noChangeArrowheads="1"/>
            </p:cNvSpPr>
            <p:nvPr userDrawn="1"/>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9" name="Oval 491"/>
            <p:cNvSpPr>
              <a:spLocks noChangeAspect="1" noChangeArrowheads="1"/>
            </p:cNvSpPr>
            <p:nvPr userDrawn="1"/>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 name="Oval 492"/>
            <p:cNvSpPr>
              <a:spLocks noChangeAspect="1" noChangeArrowheads="1"/>
            </p:cNvSpPr>
            <p:nvPr userDrawn="1"/>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 name="Oval 493"/>
            <p:cNvSpPr>
              <a:spLocks noChangeAspect="1" noChangeArrowheads="1"/>
            </p:cNvSpPr>
            <p:nvPr userDrawn="1"/>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 name="Oval 494"/>
            <p:cNvSpPr>
              <a:spLocks noChangeAspect="1" noChangeArrowheads="1"/>
            </p:cNvSpPr>
            <p:nvPr userDrawn="1"/>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3" name="Oval 495"/>
            <p:cNvSpPr>
              <a:spLocks noChangeAspect="1" noChangeArrowheads="1"/>
            </p:cNvSpPr>
            <p:nvPr userDrawn="1"/>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 name="Oval 496"/>
            <p:cNvSpPr>
              <a:spLocks noChangeAspect="1" noChangeArrowheads="1"/>
            </p:cNvSpPr>
            <p:nvPr userDrawn="1"/>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 name="Oval 497"/>
            <p:cNvSpPr>
              <a:spLocks noChangeAspect="1" noChangeArrowheads="1"/>
            </p:cNvSpPr>
            <p:nvPr userDrawn="1"/>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 name="Oval 498"/>
            <p:cNvSpPr>
              <a:spLocks noChangeAspect="1" noChangeArrowheads="1"/>
            </p:cNvSpPr>
            <p:nvPr userDrawn="1"/>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 name="Oval 499"/>
            <p:cNvSpPr>
              <a:spLocks noChangeAspect="1" noChangeArrowheads="1"/>
            </p:cNvSpPr>
            <p:nvPr userDrawn="1"/>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8" name="Oval 500"/>
            <p:cNvSpPr>
              <a:spLocks noChangeAspect="1" noChangeArrowheads="1"/>
            </p:cNvSpPr>
            <p:nvPr userDrawn="1"/>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 name="Oval 501"/>
            <p:cNvSpPr>
              <a:spLocks noChangeAspect="1" noChangeArrowheads="1"/>
            </p:cNvSpPr>
            <p:nvPr userDrawn="1"/>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0" name="Oval 502"/>
            <p:cNvSpPr>
              <a:spLocks noChangeAspect="1" noChangeArrowheads="1"/>
            </p:cNvSpPr>
            <p:nvPr userDrawn="1"/>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 name="Oval 503"/>
            <p:cNvSpPr>
              <a:spLocks noChangeAspect="1" noChangeArrowheads="1"/>
            </p:cNvSpPr>
            <p:nvPr userDrawn="1"/>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 name="Oval 504"/>
            <p:cNvSpPr>
              <a:spLocks noChangeAspect="1" noChangeArrowheads="1"/>
            </p:cNvSpPr>
            <p:nvPr userDrawn="1"/>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 name="Oval 505"/>
            <p:cNvSpPr>
              <a:spLocks noChangeAspect="1" noChangeArrowheads="1"/>
            </p:cNvSpPr>
            <p:nvPr userDrawn="1"/>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 name="Oval 506"/>
            <p:cNvSpPr>
              <a:spLocks noChangeAspect="1" noChangeArrowheads="1"/>
            </p:cNvSpPr>
            <p:nvPr userDrawn="1"/>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 name="Oval 507"/>
            <p:cNvSpPr>
              <a:spLocks noChangeAspect="1" noChangeArrowheads="1"/>
            </p:cNvSpPr>
            <p:nvPr userDrawn="1"/>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 name="Oval 508"/>
            <p:cNvSpPr>
              <a:spLocks noChangeAspect="1" noChangeArrowheads="1"/>
            </p:cNvSpPr>
            <p:nvPr userDrawn="1"/>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 name="Oval 509"/>
            <p:cNvSpPr>
              <a:spLocks noChangeAspect="1" noChangeArrowheads="1"/>
            </p:cNvSpPr>
            <p:nvPr userDrawn="1"/>
          </p:nvSpPr>
          <p:spPr bwMode="auto">
            <a:xfrm>
              <a:off x="4888568" y="2385118"/>
              <a:ext cx="85944" cy="85943"/>
            </a:xfrm>
            <a:prstGeom prst="ellipse">
              <a:avLst/>
            </a:prstGeom>
            <a:grpFill/>
            <a:ln>
              <a:noFill/>
            </a:ln>
            <a:effectLst/>
          </p:spPr>
          <p:txBody>
            <a:bodyPr wrap="none" anchor="ctr"/>
            <a:lstStyle/>
            <a:p>
              <a:endParaRPr lang="en-US"/>
            </a:p>
          </p:txBody>
        </p:sp>
        <p:sp>
          <p:nvSpPr>
            <p:cNvPr id="548" name="Oval 510"/>
            <p:cNvSpPr>
              <a:spLocks noChangeAspect="1" noChangeArrowheads="1"/>
            </p:cNvSpPr>
            <p:nvPr userDrawn="1"/>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 name="Oval 511"/>
            <p:cNvSpPr>
              <a:spLocks noChangeAspect="1" noChangeArrowheads="1"/>
            </p:cNvSpPr>
            <p:nvPr userDrawn="1"/>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 name="Oval 512"/>
            <p:cNvSpPr>
              <a:spLocks noChangeAspect="1" noChangeArrowheads="1"/>
            </p:cNvSpPr>
            <p:nvPr userDrawn="1"/>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 name="Oval 513"/>
            <p:cNvSpPr>
              <a:spLocks noChangeAspect="1" noChangeArrowheads="1"/>
            </p:cNvSpPr>
            <p:nvPr userDrawn="1"/>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2" name="Oval 514"/>
            <p:cNvSpPr>
              <a:spLocks noChangeAspect="1" noChangeArrowheads="1"/>
            </p:cNvSpPr>
            <p:nvPr userDrawn="1"/>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 name="Oval 515"/>
            <p:cNvSpPr>
              <a:spLocks noChangeAspect="1" noChangeArrowheads="1"/>
            </p:cNvSpPr>
            <p:nvPr userDrawn="1"/>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 name="Oval 516"/>
            <p:cNvSpPr>
              <a:spLocks noChangeAspect="1" noChangeArrowheads="1"/>
            </p:cNvSpPr>
            <p:nvPr userDrawn="1"/>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 name="Oval 517"/>
            <p:cNvSpPr>
              <a:spLocks noChangeAspect="1" noChangeArrowheads="1"/>
            </p:cNvSpPr>
            <p:nvPr userDrawn="1"/>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 name="Oval 518"/>
            <p:cNvSpPr>
              <a:spLocks noChangeAspect="1" noChangeArrowheads="1"/>
            </p:cNvSpPr>
            <p:nvPr userDrawn="1"/>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 name="Oval 519"/>
            <p:cNvSpPr>
              <a:spLocks noChangeAspect="1" noChangeArrowheads="1"/>
            </p:cNvSpPr>
            <p:nvPr userDrawn="1"/>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 name="Oval 520"/>
            <p:cNvSpPr>
              <a:spLocks noChangeAspect="1" noChangeArrowheads="1"/>
            </p:cNvSpPr>
            <p:nvPr userDrawn="1"/>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 name="Oval 521"/>
            <p:cNvSpPr>
              <a:spLocks noChangeAspect="1" noChangeArrowheads="1"/>
            </p:cNvSpPr>
            <p:nvPr userDrawn="1"/>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 name="Oval 522"/>
            <p:cNvSpPr>
              <a:spLocks noChangeAspect="1" noChangeArrowheads="1"/>
            </p:cNvSpPr>
            <p:nvPr userDrawn="1"/>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 name="Oval 523"/>
            <p:cNvSpPr>
              <a:spLocks noChangeAspect="1" noChangeArrowheads="1"/>
            </p:cNvSpPr>
            <p:nvPr userDrawn="1"/>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 name="Oval 524"/>
            <p:cNvSpPr>
              <a:spLocks noChangeAspect="1" noChangeArrowheads="1"/>
            </p:cNvSpPr>
            <p:nvPr userDrawn="1"/>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 name="Oval 525"/>
            <p:cNvSpPr>
              <a:spLocks noChangeAspect="1" noChangeArrowheads="1"/>
            </p:cNvSpPr>
            <p:nvPr userDrawn="1"/>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 name="Oval 526"/>
            <p:cNvSpPr>
              <a:spLocks noChangeAspect="1" noChangeArrowheads="1"/>
            </p:cNvSpPr>
            <p:nvPr userDrawn="1"/>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 name="Oval 527"/>
            <p:cNvSpPr>
              <a:spLocks noChangeAspect="1" noChangeArrowheads="1"/>
            </p:cNvSpPr>
            <p:nvPr userDrawn="1"/>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 name="Oval 528"/>
            <p:cNvSpPr>
              <a:spLocks noChangeAspect="1" noChangeArrowheads="1"/>
            </p:cNvSpPr>
            <p:nvPr userDrawn="1"/>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 name="Oval 529"/>
            <p:cNvSpPr>
              <a:spLocks noChangeAspect="1" noChangeArrowheads="1"/>
            </p:cNvSpPr>
            <p:nvPr userDrawn="1"/>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 name="Oval 530"/>
            <p:cNvSpPr>
              <a:spLocks noChangeAspect="1" noChangeArrowheads="1"/>
            </p:cNvSpPr>
            <p:nvPr userDrawn="1"/>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 name="Oval 531"/>
            <p:cNvSpPr>
              <a:spLocks noChangeAspect="1" noChangeArrowheads="1"/>
            </p:cNvSpPr>
            <p:nvPr userDrawn="1"/>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0" name="Oval 532"/>
            <p:cNvSpPr>
              <a:spLocks noChangeAspect="1" noChangeArrowheads="1"/>
            </p:cNvSpPr>
            <p:nvPr userDrawn="1"/>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1" name="Oval 533"/>
            <p:cNvSpPr>
              <a:spLocks noChangeAspect="1" noChangeArrowheads="1"/>
            </p:cNvSpPr>
            <p:nvPr userDrawn="1"/>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2" name="Oval 534"/>
            <p:cNvSpPr>
              <a:spLocks noChangeAspect="1" noChangeArrowheads="1"/>
            </p:cNvSpPr>
            <p:nvPr userDrawn="1"/>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 name="Oval 535"/>
            <p:cNvSpPr>
              <a:spLocks noChangeAspect="1" noChangeArrowheads="1"/>
            </p:cNvSpPr>
            <p:nvPr userDrawn="1"/>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 name="Oval 536"/>
            <p:cNvSpPr>
              <a:spLocks noChangeAspect="1" noChangeArrowheads="1"/>
            </p:cNvSpPr>
            <p:nvPr userDrawn="1"/>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 name="Oval 537"/>
            <p:cNvSpPr>
              <a:spLocks noChangeAspect="1" noChangeArrowheads="1"/>
            </p:cNvSpPr>
            <p:nvPr userDrawn="1"/>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 name="Oval 538"/>
            <p:cNvSpPr>
              <a:spLocks noChangeAspect="1" noChangeArrowheads="1"/>
            </p:cNvSpPr>
            <p:nvPr userDrawn="1"/>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 name="Oval 539"/>
            <p:cNvSpPr>
              <a:spLocks noChangeAspect="1" noChangeArrowheads="1"/>
            </p:cNvSpPr>
            <p:nvPr userDrawn="1"/>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 name="Oval 540"/>
            <p:cNvSpPr>
              <a:spLocks noChangeAspect="1" noChangeArrowheads="1"/>
            </p:cNvSpPr>
            <p:nvPr userDrawn="1"/>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9" name="Oval 541"/>
            <p:cNvSpPr>
              <a:spLocks noChangeAspect="1" noChangeArrowheads="1"/>
            </p:cNvSpPr>
            <p:nvPr userDrawn="1"/>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 name="Oval 542"/>
            <p:cNvSpPr>
              <a:spLocks noChangeAspect="1" noChangeArrowheads="1"/>
            </p:cNvSpPr>
            <p:nvPr userDrawn="1"/>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 name="Oval 543"/>
            <p:cNvSpPr>
              <a:spLocks noChangeAspect="1" noChangeArrowheads="1"/>
            </p:cNvSpPr>
            <p:nvPr userDrawn="1"/>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 name="Oval 544"/>
            <p:cNvSpPr>
              <a:spLocks noChangeAspect="1" noChangeArrowheads="1"/>
            </p:cNvSpPr>
            <p:nvPr userDrawn="1"/>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 name="Oval 545"/>
            <p:cNvSpPr>
              <a:spLocks noChangeAspect="1" noChangeArrowheads="1"/>
            </p:cNvSpPr>
            <p:nvPr userDrawn="1"/>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 name="Oval 546"/>
            <p:cNvSpPr>
              <a:spLocks noChangeAspect="1" noChangeArrowheads="1"/>
            </p:cNvSpPr>
            <p:nvPr userDrawn="1"/>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 name="Oval 547"/>
            <p:cNvSpPr>
              <a:spLocks noChangeAspect="1" noChangeArrowheads="1"/>
            </p:cNvSpPr>
            <p:nvPr userDrawn="1"/>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 name="Oval 548"/>
            <p:cNvSpPr>
              <a:spLocks noChangeAspect="1" noChangeArrowheads="1"/>
            </p:cNvSpPr>
            <p:nvPr userDrawn="1"/>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 name="Oval 549"/>
            <p:cNvSpPr>
              <a:spLocks noChangeAspect="1" noChangeArrowheads="1"/>
            </p:cNvSpPr>
            <p:nvPr userDrawn="1"/>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 name="Oval 550"/>
            <p:cNvSpPr>
              <a:spLocks noChangeAspect="1" noChangeArrowheads="1"/>
            </p:cNvSpPr>
            <p:nvPr userDrawn="1"/>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 name="Oval 551"/>
            <p:cNvSpPr>
              <a:spLocks noChangeAspect="1" noChangeArrowheads="1"/>
            </p:cNvSpPr>
            <p:nvPr userDrawn="1"/>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 name="Oval 552"/>
            <p:cNvSpPr>
              <a:spLocks noChangeAspect="1" noChangeArrowheads="1"/>
            </p:cNvSpPr>
            <p:nvPr userDrawn="1"/>
          </p:nvSpPr>
          <p:spPr bwMode="auto">
            <a:xfrm>
              <a:off x="4327672" y="2489154"/>
              <a:ext cx="85944" cy="85944"/>
            </a:xfrm>
            <a:prstGeom prst="ellipse">
              <a:avLst/>
            </a:prstGeom>
            <a:grpFill/>
            <a:ln>
              <a:noFill/>
            </a:ln>
            <a:effectLst/>
          </p:spPr>
          <p:txBody>
            <a:bodyPr wrap="none" anchor="ctr"/>
            <a:lstStyle/>
            <a:p>
              <a:endParaRPr lang="en-US"/>
            </a:p>
          </p:txBody>
        </p:sp>
        <p:sp>
          <p:nvSpPr>
            <p:cNvPr id="591" name="Oval 553"/>
            <p:cNvSpPr>
              <a:spLocks noChangeAspect="1" noChangeArrowheads="1"/>
            </p:cNvSpPr>
            <p:nvPr userDrawn="1"/>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2" name="Oval 554"/>
            <p:cNvSpPr>
              <a:spLocks noChangeAspect="1" noChangeArrowheads="1"/>
            </p:cNvSpPr>
            <p:nvPr userDrawn="1"/>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 name="Oval 555"/>
            <p:cNvSpPr>
              <a:spLocks noChangeAspect="1" noChangeArrowheads="1"/>
            </p:cNvSpPr>
            <p:nvPr userDrawn="1"/>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 name="Oval 556"/>
            <p:cNvSpPr>
              <a:spLocks noChangeAspect="1" noChangeArrowheads="1"/>
            </p:cNvSpPr>
            <p:nvPr userDrawn="1"/>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 name="Oval 557"/>
            <p:cNvSpPr>
              <a:spLocks noChangeAspect="1" noChangeArrowheads="1"/>
            </p:cNvSpPr>
            <p:nvPr userDrawn="1"/>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 name="Oval 558"/>
            <p:cNvSpPr>
              <a:spLocks noChangeAspect="1" noChangeArrowheads="1"/>
            </p:cNvSpPr>
            <p:nvPr userDrawn="1"/>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7" name="Oval 559"/>
            <p:cNvSpPr>
              <a:spLocks noChangeAspect="1" noChangeArrowheads="1"/>
            </p:cNvSpPr>
            <p:nvPr userDrawn="1"/>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8" name="Oval 560"/>
            <p:cNvSpPr>
              <a:spLocks noChangeAspect="1" noChangeArrowheads="1"/>
            </p:cNvSpPr>
            <p:nvPr userDrawn="1"/>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 name="Oval 561"/>
            <p:cNvSpPr>
              <a:spLocks noChangeAspect="1" noChangeArrowheads="1"/>
            </p:cNvSpPr>
            <p:nvPr userDrawn="1"/>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 name="Oval 562"/>
            <p:cNvSpPr>
              <a:spLocks noChangeAspect="1" noChangeArrowheads="1"/>
            </p:cNvSpPr>
            <p:nvPr userDrawn="1"/>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1" name="Oval 563"/>
            <p:cNvSpPr>
              <a:spLocks noChangeAspect="1" noChangeArrowheads="1"/>
            </p:cNvSpPr>
            <p:nvPr userDrawn="1"/>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2" name="Oval 564"/>
            <p:cNvSpPr>
              <a:spLocks noChangeAspect="1" noChangeArrowheads="1"/>
            </p:cNvSpPr>
            <p:nvPr userDrawn="1"/>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3" name="Oval 565"/>
            <p:cNvSpPr>
              <a:spLocks noChangeAspect="1" noChangeArrowheads="1"/>
            </p:cNvSpPr>
            <p:nvPr userDrawn="1"/>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 name="Oval 566"/>
            <p:cNvSpPr>
              <a:spLocks noChangeAspect="1" noChangeArrowheads="1"/>
            </p:cNvSpPr>
            <p:nvPr userDrawn="1"/>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 name="Oval 567"/>
            <p:cNvSpPr>
              <a:spLocks noChangeAspect="1" noChangeArrowheads="1"/>
            </p:cNvSpPr>
            <p:nvPr userDrawn="1"/>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 name="Oval 568"/>
            <p:cNvSpPr>
              <a:spLocks noChangeAspect="1" noChangeArrowheads="1"/>
            </p:cNvSpPr>
            <p:nvPr userDrawn="1"/>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 name="Oval 569"/>
            <p:cNvSpPr>
              <a:spLocks noChangeAspect="1" noChangeArrowheads="1"/>
            </p:cNvSpPr>
            <p:nvPr userDrawn="1"/>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8" name="Oval 570"/>
            <p:cNvSpPr>
              <a:spLocks noChangeAspect="1" noChangeArrowheads="1"/>
            </p:cNvSpPr>
            <p:nvPr userDrawn="1"/>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9" name="Oval 571"/>
            <p:cNvSpPr>
              <a:spLocks noChangeAspect="1" noChangeArrowheads="1"/>
            </p:cNvSpPr>
            <p:nvPr userDrawn="1"/>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0" name="Oval 572"/>
            <p:cNvSpPr>
              <a:spLocks noChangeAspect="1" noChangeArrowheads="1"/>
            </p:cNvSpPr>
            <p:nvPr userDrawn="1"/>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 name="Oval 573"/>
            <p:cNvSpPr>
              <a:spLocks noChangeAspect="1" noChangeArrowheads="1"/>
            </p:cNvSpPr>
            <p:nvPr userDrawn="1"/>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2" name="Oval 574"/>
            <p:cNvSpPr>
              <a:spLocks noChangeAspect="1" noChangeArrowheads="1"/>
            </p:cNvSpPr>
            <p:nvPr userDrawn="1"/>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3" name="Oval 575"/>
            <p:cNvSpPr>
              <a:spLocks noChangeAspect="1" noChangeArrowheads="1"/>
            </p:cNvSpPr>
            <p:nvPr userDrawn="1"/>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 name="Oval 576"/>
            <p:cNvSpPr>
              <a:spLocks noChangeAspect="1" noChangeArrowheads="1"/>
            </p:cNvSpPr>
            <p:nvPr userDrawn="1"/>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 name="Oval 577"/>
            <p:cNvSpPr>
              <a:spLocks noChangeAspect="1" noChangeArrowheads="1"/>
            </p:cNvSpPr>
            <p:nvPr userDrawn="1"/>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 name="Oval 578"/>
            <p:cNvSpPr>
              <a:spLocks noChangeAspect="1" noChangeArrowheads="1"/>
            </p:cNvSpPr>
            <p:nvPr userDrawn="1"/>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 name="Oval 579"/>
            <p:cNvSpPr>
              <a:spLocks noChangeAspect="1" noChangeArrowheads="1"/>
            </p:cNvSpPr>
            <p:nvPr userDrawn="1"/>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 name="Oval 580"/>
            <p:cNvSpPr>
              <a:spLocks noChangeAspect="1" noChangeArrowheads="1"/>
            </p:cNvSpPr>
            <p:nvPr userDrawn="1"/>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 name="Oval 581"/>
            <p:cNvSpPr>
              <a:spLocks noChangeAspect="1" noChangeArrowheads="1"/>
            </p:cNvSpPr>
            <p:nvPr userDrawn="1"/>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 name="Oval 582"/>
            <p:cNvSpPr>
              <a:spLocks noChangeAspect="1" noChangeArrowheads="1"/>
            </p:cNvSpPr>
            <p:nvPr userDrawn="1"/>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 name="Oval 583"/>
            <p:cNvSpPr>
              <a:spLocks noChangeAspect="1" noChangeArrowheads="1"/>
            </p:cNvSpPr>
            <p:nvPr userDrawn="1"/>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 name="Oval 584"/>
            <p:cNvSpPr>
              <a:spLocks noChangeAspect="1" noChangeArrowheads="1"/>
            </p:cNvSpPr>
            <p:nvPr userDrawn="1"/>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 name="Oval 585"/>
            <p:cNvSpPr>
              <a:spLocks noChangeAspect="1" noChangeArrowheads="1"/>
            </p:cNvSpPr>
            <p:nvPr userDrawn="1"/>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 name="Oval 586"/>
            <p:cNvSpPr>
              <a:spLocks noChangeAspect="1" noChangeArrowheads="1"/>
            </p:cNvSpPr>
            <p:nvPr userDrawn="1"/>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 name="Oval 587"/>
            <p:cNvSpPr>
              <a:spLocks noChangeAspect="1" noChangeArrowheads="1"/>
            </p:cNvSpPr>
            <p:nvPr userDrawn="1"/>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 name="Oval 588"/>
            <p:cNvSpPr>
              <a:spLocks noChangeAspect="1" noChangeArrowheads="1"/>
            </p:cNvSpPr>
            <p:nvPr userDrawn="1"/>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 name="Oval 589"/>
            <p:cNvSpPr>
              <a:spLocks noChangeAspect="1" noChangeArrowheads="1"/>
            </p:cNvSpPr>
            <p:nvPr userDrawn="1"/>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 name="Oval 590"/>
            <p:cNvSpPr>
              <a:spLocks noChangeAspect="1" noChangeArrowheads="1"/>
            </p:cNvSpPr>
            <p:nvPr userDrawn="1"/>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 name="Oval 591"/>
            <p:cNvSpPr>
              <a:spLocks noChangeAspect="1" noChangeArrowheads="1"/>
            </p:cNvSpPr>
            <p:nvPr userDrawn="1"/>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 name="Oval 592"/>
            <p:cNvSpPr>
              <a:spLocks noChangeAspect="1" noChangeArrowheads="1"/>
            </p:cNvSpPr>
            <p:nvPr userDrawn="1"/>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 name="Oval 593"/>
            <p:cNvSpPr>
              <a:spLocks noChangeAspect="1" noChangeArrowheads="1"/>
            </p:cNvSpPr>
            <p:nvPr userDrawn="1"/>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 name="Oval 594"/>
            <p:cNvSpPr>
              <a:spLocks noChangeAspect="1" noChangeArrowheads="1"/>
            </p:cNvSpPr>
            <p:nvPr userDrawn="1"/>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3" name="Oval 595"/>
            <p:cNvSpPr>
              <a:spLocks noChangeAspect="1" noChangeArrowheads="1"/>
            </p:cNvSpPr>
            <p:nvPr userDrawn="1"/>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 name="Oval 596"/>
            <p:cNvSpPr>
              <a:spLocks noChangeAspect="1" noChangeArrowheads="1"/>
            </p:cNvSpPr>
            <p:nvPr userDrawn="1"/>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 name="Oval 597"/>
            <p:cNvSpPr>
              <a:spLocks noChangeAspect="1" noChangeArrowheads="1"/>
            </p:cNvSpPr>
            <p:nvPr userDrawn="1"/>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 name="Oval 598"/>
            <p:cNvSpPr>
              <a:spLocks noChangeAspect="1" noChangeArrowheads="1"/>
            </p:cNvSpPr>
            <p:nvPr userDrawn="1"/>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7" name="Oval 599"/>
            <p:cNvSpPr>
              <a:spLocks noChangeAspect="1" noChangeArrowheads="1"/>
            </p:cNvSpPr>
            <p:nvPr userDrawn="1"/>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8" name="Oval 600"/>
            <p:cNvSpPr>
              <a:spLocks noChangeAspect="1" noChangeArrowheads="1"/>
            </p:cNvSpPr>
            <p:nvPr userDrawn="1"/>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9" name="Oval 601"/>
            <p:cNvSpPr>
              <a:spLocks noChangeAspect="1" noChangeArrowheads="1"/>
            </p:cNvSpPr>
            <p:nvPr userDrawn="1"/>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 name="Oval 602"/>
            <p:cNvSpPr>
              <a:spLocks noChangeAspect="1" noChangeArrowheads="1"/>
            </p:cNvSpPr>
            <p:nvPr userDrawn="1"/>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 name="Oval 603"/>
            <p:cNvSpPr>
              <a:spLocks noChangeAspect="1" noChangeArrowheads="1"/>
            </p:cNvSpPr>
            <p:nvPr userDrawn="1"/>
          </p:nvSpPr>
          <p:spPr bwMode="auto">
            <a:xfrm>
              <a:off x="4776992" y="2593192"/>
              <a:ext cx="85944" cy="85943"/>
            </a:xfrm>
            <a:prstGeom prst="ellipse">
              <a:avLst/>
            </a:prstGeom>
            <a:grpFill/>
            <a:ln>
              <a:noFill/>
            </a:ln>
            <a:effectLst/>
          </p:spPr>
          <p:txBody>
            <a:bodyPr wrap="none" anchor="ctr"/>
            <a:lstStyle/>
            <a:p>
              <a:endParaRPr lang="en-US"/>
            </a:p>
          </p:txBody>
        </p:sp>
        <p:sp>
          <p:nvSpPr>
            <p:cNvPr id="642" name="Oval 604"/>
            <p:cNvSpPr>
              <a:spLocks noChangeAspect="1" noChangeArrowheads="1"/>
            </p:cNvSpPr>
            <p:nvPr userDrawn="1"/>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3" name="Oval 605"/>
            <p:cNvSpPr>
              <a:spLocks noChangeAspect="1" noChangeArrowheads="1"/>
            </p:cNvSpPr>
            <p:nvPr userDrawn="1"/>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4" name="Oval 606"/>
            <p:cNvSpPr>
              <a:spLocks noChangeAspect="1" noChangeArrowheads="1"/>
            </p:cNvSpPr>
            <p:nvPr userDrawn="1"/>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 name="Oval 607"/>
            <p:cNvSpPr>
              <a:spLocks noChangeAspect="1" noChangeArrowheads="1"/>
            </p:cNvSpPr>
            <p:nvPr userDrawn="1"/>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 name="Oval 608"/>
            <p:cNvSpPr>
              <a:spLocks noChangeAspect="1" noChangeArrowheads="1"/>
            </p:cNvSpPr>
            <p:nvPr userDrawn="1"/>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 name="Oval 609"/>
            <p:cNvSpPr>
              <a:spLocks noChangeAspect="1" noChangeArrowheads="1"/>
            </p:cNvSpPr>
            <p:nvPr userDrawn="1"/>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 name="Oval 610"/>
            <p:cNvSpPr>
              <a:spLocks noChangeAspect="1" noChangeArrowheads="1"/>
            </p:cNvSpPr>
            <p:nvPr userDrawn="1"/>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9" name="Oval 611"/>
            <p:cNvSpPr>
              <a:spLocks noChangeAspect="1" noChangeArrowheads="1"/>
            </p:cNvSpPr>
            <p:nvPr userDrawn="1"/>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0" name="Oval 612"/>
            <p:cNvSpPr>
              <a:spLocks noChangeAspect="1" noChangeArrowheads="1"/>
            </p:cNvSpPr>
            <p:nvPr userDrawn="1"/>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 name="Oval 613"/>
            <p:cNvSpPr>
              <a:spLocks noChangeAspect="1" noChangeArrowheads="1"/>
            </p:cNvSpPr>
            <p:nvPr userDrawn="1"/>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2" name="Oval 614"/>
            <p:cNvSpPr>
              <a:spLocks noChangeAspect="1" noChangeArrowheads="1"/>
            </p:cNvSpPr>
            <p:nvPr userDrawn="1"/>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3" name="Oval 615"/>
            <p:cNvSpPr>
              <a:spLocks noChangeAspect="1" noChangeArrowheads="1"/>
            </p:cNvSpPr>
            <p:nvPr userDrawn="1"/>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 name="Oval 616"/>
            <p:cNvSpPr>
              <a:spLocks noChangeAspect="1" noChangeArrowheads="1"/>
            </p:cNvSpPr>
            <p:nvPr userDrawn="1"/>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 name="Oval 617"/>
            <p:cNvSpPr>
              <a:spLocks noChangeAspect="1" noChangeArrowheads="1"/>
            </p:cNvSpPr>
            <p:nvPr userDrawn="1"/>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 name="Oval 618"/>
            <p:cNvSpPr>
              <a:spLocks noChangeAspect="1" noChangeArrowheads="1"/>
            </p:cNvSpPr>
            <p:nvPr userDrawn="1"/>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 name="Oval 619"/>
            <p:cNvSpPr>
              <a:spLocks noChangeAspect="1" noChangeArrowheads="1"/>
            </p:cNvSpPr>
            <p:nvPr userDrawn="1"/>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8" name="Oval 620"/>
            <p:cNvSpPr>
              <a:spLocks noChangeAspect="1" noChangeArrowheads="1"/>
            </p:cNvSpPr>
            <p:nvPr userDrawn="1"/>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9" name="Oval 621"/>
            <p:cNvSpPr>
              <a:spLocks noChangeAspect="1" noChangeArrowheads="1"/>
            </p:cNvSpPr>
            <p:nvPr userDrawn="1"/>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0" name="Oval 622"/>
            <p:cNvSpPr>
              <a:spLocks noChangeAspect="1" noChangeArrowheads="1"/>
            </p:cNvSpPr>
            <p:nvPr userDrawn="1"/>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1" name="Oval 623"/>
            <p:cNvSpPr>
              <a:spLocks noChangeAspect="1" noChangeArrowheads="1"/>
            </p:cNvSpPr>
            <p:nvPr userDrawn="1"/>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2" name="Oval 624"/>
            <p:cNvSpPr>
              <a:spLocks noChangeAspect="1" noChangeArrowheads="1"/>
            </p:cNvSpPr>
            <p:nvPr userDrawn="1"/>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3" name="Oval 625"/>
            <p:cNvSpPr>
              <a:spLocks noChangeAspect="1" noChangeArrowheads="1"/>
            </p:cNvSpPr>
            <p:nvPr userDrawn="1"/>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4" name="Oval 626"/>
            <p:cNvSpPr>
              <a:spLocks noChangeAspect="1" noChangeArrowheads="1"/>
            </p:cNvSpPr>
            <p:nvPr userDrawn="1"/>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 name="Oval 627"/>
            <p:cNvSpPr>
              <a:spLocks noChangeAspect="1" noChangeArrowheads="1"/>
            </p:cNvSpPr>
            <p:nvPr userDrawn="1"/>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 name="Oval 628"/>
            <p:cNvSpPr>
              <a:spLocks noChangeAspect="1" noChangeArrowheads="1"/>
            </p:cNvSpPr>
            <p:nvPr userDrawn="1"/>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 name="Oval 629"/>
            <p:cNvSpPr>
              <a:spLocks noChangeAspect="1" noChangeArrowheads="1"/>
            </p:cNvSpPr>
            <p:nvPr userDrawn="1"/>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 name="Oval 630"/>
            <p:cNvSpPr>
              <a:spLocks noChangeAspect="1" noChangeArrowheads="1"/>
            </p:cNvSpPr>
            <p:nvPr userDrawn="1"/>
          </p:nvSpPr>
          <p:spPr bwMode="auto">
            <a:xfrm>
              <a:off x="7810653" y="2593192"/>
              <a:ext cx="85944" cy="85943"/>
            </a:xfrm>
            <a:prstGeom prst="ellipse">
              <a:avLst/>
            </a:prstGeom>
            <a:grpFill/>
            <a:ln>
              <a:noFill/>
            </a:ln>
            <a:effectLst/>
          </p:spPr>
          <p:txBody>
            <a:bodyPr wrap="none" anchor="ctr"/>
            <a:lstStyle/>
            <a:p>
              <a:endParaRPr lang="en-US"/>
            </a:p>
          </p:txBody>
        </p:sp>
        <p:sp>
          <p:nvSpPr>
            <p:cNvPr id="669" name="Oval 631"/>
            <p:cNvSpPr>
              <a:spLocks noChangeAspect="1" noChangeArrowheads="1"/>
            </p:cNvSpPr>
            <p:nvPr userDrawn="1"/>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 name="Oval 632"/>
            <p:cNvSpPr>
              <a:spLocks noChangeAspect="1" noChangeArrowheads="1"/>
            </p:cNvSpPr>
            <p:nvPr userDrawn="1"/>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 name="Oval 633"/>
            <p:cNvSpPr>
              <a:spLocks noChangeAspect="1" noChangeArrowheads="1"/>
            </p:cNvSpPr>
            <p:nvPr userDrawn="1"/>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 name="Oval 634"/>
            <p:cNvSpPr>
              <a:spLocks noChangeAspect="1" noChangeArrowheads="1"/>
            </p:cNvSpPr>
            <p:nvPr userDrawn="1"/>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 name="Oval 635"/>
            <p:cNvSpPr>
              <a:spLocks noChangeAspect="1" noChangeArrowheads="1"/>
            </p:cNvSpPr>
            <p:nvPr userDrawn="1"/>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4" name="Oval 636"/>
            <p:cNvSpPr>
              <a:spLocks noChangeAspect="1" noChangeArrowheads="1"/>
            </p:cNvSpPr>
            <p:nvPr userDrawn="1"/>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 name="Oval 637"/>
            <p:cNvSpPr>
              <a:spLocks noChangeAspect="1" noChangeArrowheads="1"/>
            </p:cNvSpPr>
            <p:nvPr userDrawn="1"/>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 name="Oval 638"/>
            <p:cNvSpPr>
              <a:spLocks noChangeAspect="1" noChangeArrowheads="1"/>
            </p:cNvSpPr>
            <p:nvPr userDrawn="1"/>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 name="Oval 639"/>
            <p:cNvSpPr>
              <a:spLocks noChangeAspect="1" noChangeArrowheads="1"/>
            </p:cNvSpPr>
            <p:nvPr userDrawn="1"/>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8" name="Oval 640"/>
            <p:cNvSpPr>
              <a:spLocks noChangeAspect="1" noChangeArrowheads="1"/>
            </p:cNvSpPr>
            <p:nvPr userDrawn="1"/>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9" name="Oval 641"/>
            <p:cNvSpPr>
              <a:spLocks noChangeAspect="1" noChangeArrowheads="1"/>
            </p:cNvSpPr>
            <p:nvPr userDrawn="1"/>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0" name="Oval 642"/>
            <p:cNvSpPr>
              <a:spLocks noChangeAspect="1" noChangeArrowheads="1"/>
            </p:cNvSpPr>
            <p:nvPr userDrawn="1"/>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1" name="Oval 643"/>
            <p:cNvSpPr>
              <a:spLocks noChangeAspect="1" noChangeArrowheads="1"/>
            </p:cNvSpPr>
            <p:nvPr userDrawn="1"/>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2" name="Oval 644"/>
            <p:cNvSpPr>
              <a:spLocks noChangeAspect="1" noChangeArrowheads="1"/>
            </p:cNvSpPr>
            <p:nvPr userDrawn="1"/>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 name="Oval 645"/>
            <p:cNvSpPr>
              <a:spLocks noChangeAspect="1" noChangeArrowheads="1"/>
            </p:cNvSpPr>
            <p:nvPr userDrawn="1"/>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4" name="Oval 646"/>
            <p:cNvSpPr>
              <a:spLocks noChangeAspect="1" noChangeArrowheads="1"/>
            </p:cNvSpPr>
            <p:nvPr userDrawn="1"/>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5" name="Oval 647"/>
            <p:cNvSpPr>
              <a:spLocks noChangeAspect="1" noChangeArrowheads="1"/>
            </p:cNvSpPr>
            <p:nvPr userDrawn="1"/>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 name="Oval 648"/>
            <p:cNvSpPr>
              <a:spLocks noChangeAspect="1" noChangeArrowheads="1"/>
            </p:cNvSpPr>
            <p:nvPr userDrawn="1"/>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 name="Oval 649"/>
            <p:cNvSpPr>
              <a:spLocks noChangeAspect="1" noChangeArrowheads="1"/>
            </p:cNvSpPr>
            <p:nvPr userDrawn="1"/>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 name="Oval 650"/>
            <p:cNvSpPr>
              <a:spLocks noChangeAspect="1" noChangeArrowheads="1"/>
            </p:cNvSpPr>
            <p:nvPr userDrawn="1"/>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9" name="Oval 651"/>
            <p:cNvSpPr>
              <a:spLocks noChangeAspect="1" noChangeArrowheads="1"/>
            </p:cNvSpPr>
            <p:nvPr userDrawn="1"/>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0" name="Oval 652"/>
            <p:cNvSpPr>
              <a:spLocks noChangeAspect="1" noChangeArrowheads="1"/>
            </p:cNvSpPr>
            <p:nvPr userDrawn="1"/>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1" name="Oval 653"/>
            <p:cNvSpPr>
              <a:spLocks noChangeAspect="1" noChangeArrowheads="1"/>
            </p:cNvSpPr>
            <p:nvPr userDrawn="1"/>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2" name="Oval 654"/>
            <p:cNvSpPr>
              <a:spLocks noChangeAspect="1" noChangeArrowheads="1"/>
            </p:cNvSpPr>
            <p:nvPr userDrawn="1"/>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3" name="Oval 655"/>
            <p:cNvSpPr>
              <a:spLocks noChangeAspect="1" noChangeArrowheads="1"/>
            </p:cNvSpPr>
            <p:nvPr userDrawn="1"/>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4" name="Oval 656"/>
            <p:cNvSpPr>
              <a:spLocks noChangeAspect="1" noChangeArrowheads="1"/>
            </p:cNvSpPr>
            <p:nvPr userDrawn="1"/>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5" name="Oval 657"/>
            <p:cNvSpPr>
              <a:spLocks noChangeAspect="1" noChangeArrowheads="1"/>
            </p:cNvSpPr>
            <p:nvPr userDrawn="1"/>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 name="Oval 658"/>
            <p:cNvSpPr>
              <a:spLocks noChangeAspect="1" noChangeArrowheads="1"/>
            </p:cNvSpPr>
            <p:nvPr userDrawn="1"/>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 name="Oval 659"/>
            <p:cNvSpPr>
              <a:spLocks noChangeAspect="1" noChangeArrowheads="1"/>
            </p:cNvSpPr>
            <p:nvPr userDrawn="1"/>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 name="Oval 660"/>
            <p:cNvSpPr>
              <a:spLocks noChangeAspect="1" noChangeArrowheads="1"/>
            </p:cNvSpPr>
            <p:nvPr userDrawn="1"/>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9" name="Oval 661"/>
            <p:cNvSpPr>
              <a:spLocks noChangeAspect="1" noChangeArrowheads="1"/>
            </p:cNvSpPr>
            <p:nvPr userDrawn="1"/>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0" name="Oval 662"/>
            <p:cNvSpPr>
              <a:spLocks noChangeAspect="1" noChangeArrowheads="1"/>
            </p:cNvSpPr>
            <p:nvPr userDrawn="1"/>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1" name="Oval 663"/>
            <p:cNvSpPr>
              <a:spLocks noChangeAspect="1" noChangeArrowheads="1"/>
            </p:cNvSpPr>
            <p:nvPr userDrawn="1"/>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2" name="Oval 664"/>
            <p:cNvSpPr>
              <a:spLocks noChangeAspect="1" noChangeArrowheads="1"/>
            </p:cNvSpPr>
            <p:nvPr userDrawn="1"/>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3" name="Oval 665"/>
            <p:cNvSpPr>
              <a:spLocks noChangeAspect="1" noChangeArrowheads="1"/>
            </p:cNvSpPr>
            <p:nvPr userDrawn="1"/>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4" name="Oval 666"/>
            <p:cNvSpPr>
              <a:spLocks noChangeAspect="1" noChangeArrowheads="1"/>
            </p:cNvSpPr>
            <p:nvPr userDrawn="1"/>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5" name="Oval 667"/>
            <p:cNvSpPr>
              <a:spLocks noChangeAspect="1" noChangeArrowheads="1"/>
            </p:cNvSpPr>
            <p:nvPr userDrawn="1"/>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 name="Oval 668"/>
            <p:cNvSpPr>
              <a:spLocks noChangeAspect="1" noChangeArrowheads="1"/>
            </p:cNvSpPr>
            <p:nvPr userDrawn="1"/>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 name="Oval 669"/>
            <p:cNvSpPr>
              <a:spLocks noChangeAspect="1" noChangeArrowheads="1"/>
            </p:cNvSpPr>
            <p:nvPr userDrawn="1"/>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 name="Oval 670"/>
            <p:cNvSpPr>
              <a:spLocks noChangeAspect="1" noChangeArrowheads="1"/>
            </p:cNvSpPr>
            <p:nvPr userDrawn="1"/>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9" name="Oval 671"/>
            <p:cNvSpPr>
              <a:spLocks noChangeAspect="1" noChangeArrowheads="1"/>
            </p:cNvSpPr>
            <p:nvPr userDrawn="1"/>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0" name="Oval 672"/>
            <p:cNvSpPr>
              <a:spLocks noChangeAspect="1" noChangeArrowheads="1"/>
            </p:cNvSpPr>
            <p:nvPr userDrawn="1"/>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1" name="Oval 673"/>
            <p:cNvSpPr>
              <a:spLocks noChangeAspect="1" noChangeArrowheads="1"/>
            </p:cNvSpPr>
            <p:nvPr userDrawn="1"/>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2" name="Oval 674"/>
            <p:cNvSpPr>
              <a:spLocks noChangeAspect="1" noChangeArrowheads="1"/>
            </p:cNvSpPr>
            <p:nvPr userDrawn="1"/>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3" name="Oval 675"/>
            <p:cNvSpPr>
              <a:spLocks noChangeAspect="1" noChangeArrowheads="1"/>
            </p:cNvSpPr>
            <p:nvPr userDrawn="1"/>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4" name="Oval 676"/>
            <p:cNvSpPr>
              <a:spLocks noChangeAspect="1" noChangeArrowheads="1"/>
            </p:cNvSpPr>
            <p:nvPr userDrawn="1"/>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 name="Oval 677"/>
            <p:cNvSpPr>
              <a:spLocks noChangeAspect="1" noChangeArrowheads="1"/>
            </p:cNvSpPr>
            <p:nvPr userDrawn="1"/>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 name="Oval 678"/>
            <p:cNvSpPr>
              <a:spLocks noChangeAspect="1" noChangeArrowheads="1"/>
            </p:cNvSpPr>
            <p:nvPr userDrawn="1"/>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 name="Oval 679"/>
            <p:cNvSpPr>
              <a:spLocks noChangeAspect="1" noChangeArrowheads="1"/>
            </p:cNvSpPr>
            <p:nvPr userDrawn="1"/>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 name="Oval 680"/>
            <p:cNvSpPr>
              <a:spLocks noChangeAspect="1" noChangeArrowheads="1"/>
            </p:cNvSpPr>
            <p:nvPr userDrawn="1"/>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 name="Oval 681"/>
            <p:cNvSpPr>
              <a:spLocks noChangeAspect="1" noChangeArrowheads="1"/>
            </p:cNvSpPr>
            <p:nvPr userDrawn="1"/>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 name="Oval 682"/>
            <p:cNvSpPr>
              <a:spLocks noChangeAspect="1" noChangeArrowheads="1"/>
            </p:cNvSpPr>
            <p:nvPr userDrawn="1"/>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 name="Oval 683"/>
            <p:cNvSpPr>
              <a:spLocks noChangeAspect="1" noChangeArrowheads="1"/>
            </p:cNvSpPr>
            <p:nvPr userDrawn="1"/>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 name="Oval 684"/>
            <p:cNvSpPr>
              <a:spLocks noChangeAspect="1" noChangeArrowheads="1"/>
            </p:cNvSpPr>
            <p:nvPr userDrawn="1"/>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 name="Oval 685"/>
            <p:cNvSpPr>
              <a:spLocks noChangeAspect="1" noChangeArrowheads="1"/>
            </p:cNvSpPr>
            <p:nvPr userDrawn="1"/>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 name="Oval 686"/>
            <p:cNvSpPr>
              <a:spLocks noChangeAspect="1" noChangeArrowheads="1"/>
            </p:cNvSpPr>
            <p:nvPr userDrawn="1"/>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 name="Oval 687"/>
            <p:cNvSpPr>
              <a:spLocks noChangeAspect="1" noChangeArrowheads="1"/>
            </p:cNvSpPr>
            <p:nvPr userDrawn="1"/>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 name="Oval 688"/>
            <p:cNvSpPr>
              <a:spLocks noChangeAspect="1" noChangeArrowheads="1"/>
            </p:cNvSpPr>
            <p:nvPr userDrawn="1"/>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 name="Oval 689"/>
            <p:cNvSpPr>
              <a:spLocks noChangeAspect="1" noChangeArrowheads="1"/>
            </p:cNvSpPr>
            <p:nvPr userDrawn="1"/>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 name="Oval 690"/>
            <p:cNvSpPr>
              <a:spLocks noChangeAspect="1" noChangeArrowheads="1"/>
            </p:cNvSpPr>
            <p:nvPr userDrawn="1"/>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 name="Oval 691"/>
            <p:cNvSpPr>
              <a:spLocks noChangeAspect="1" noChangeArrowheads="1"/>
            </p:cNvSpPr>
            <p:nvPr userDrawn="1"/>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 name="Oval 692"/>
            <p:cNvSpPr>
              <a:spLocks noChangeAspect="1" noChangeArrowheads="1"/>
            </p:cNvSpPr>
            <p:nvPr userDrawn="1"/>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 name="Oval 693"/>
            <p:cNvSpPr>
              <a:spLocks noChangeAspect="1" noChangeArrowheads="1"/>
            </p:cNvSpPr>
            <p:nvPr userDrawn="1"/>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 name="Oval 694"/>
            <p:cNvSpPr>
              <a:spLocks noChangeAspect="1" noChangeArrowheads="1"/>
            </p:cNvSpPr>
            <p:nvPr userDrawn="1"/>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 name="Oval 695"/>
            <p:cNvSpPr>
              <a:spLocks noChangeAspect="1" noChangeArrowheads="1"/>
            </p:cNvSpPr>
            <p:nvPr userDrawn="1"/>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 name="Oval 696"/>
            <p:cNvSpPr>
              <a:spLocks noChangeAspect="1" noChangeArrowheads="1"/>
            </p:cNvSpPr>
            <p:nvPr userDrawn="1"/>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 name="Oval 697"/>
            <p:cNvSpPr>
              <a:spLocks noChangeAspect="1" noChangeArrowheads="1"/>
            </p:cNvSpPr>
            <p:nvPr userDrawn="1"/>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 name="Oval 698"/>
            <p:cNvSpPr>
              <a:spLocks noChangeAspect="1" noChangeArrowheads="1"/>
            </p:cNvSpPr>
            <p:nvPr userDrawn="1"/>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 name="Oval 699"/>
            <p:cNvSpPr>
              <a:spLocks noChangeAspect="1" noChangeArrowheads="1"/>
            </p:cNvSpPr>
            <p:nvPr userDrawn="1"/>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 name="Oval 700"/>
            <p:cNvSpPr>
              <a:spLocks noChangeAspect="1" noChangeArrowheads="1"/>
            </p:cNvSpPr>
            <p:nvPr userDrawn="1"/>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 name="Oval 701"/>
            <p:cNvSpPr>
              <a:spLocks noChangeAspect="1" noChangeArrowheads="1"/>
            </p:cNvSpPr>
            <p:nvPr userDrawn="1"/>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 name="Oval 702"/>
            <p:cNvSpPr>
              <a:spLocks noChangeAspect="1" noChangeArrowheads="1"/>
            </p:cNvSpPr>
            <p:nvPr userDrawn="1"/>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 name="Oval 703"/>
            <p:cNvSpPr>
              <a:spLocks noChangeAspect="1" noChangeArrowheads="1"/>
            </p:cNvSpPr>
            <p:nvPr userDrawn="1"/>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 name="Oval 704"/>
            <p:cNvSpPr>
              <a:spLocks noChangeAspect="1" noChangeArrowheads="1"/>
            </p:cNvSpPr>
            <p:nvPr userDrawn="1"/>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 name="Oval 705"/>
            <p:cNvSpPr>
              <a:spLocks noChangeAspect="1" noChangeArrowheads="1"/>
            </p:cNvSpPr>
            <p:nvPr userDrawn="1"/>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 name="Oval 706"/>
            <p:cNvSpPr>
              <a:spLocks noChangeAspect="1" noChangeArrowheads="1"/>
            </p:cNvSpPr>
            <p:nvPr userDrawn="1"/>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 name="Oval 707"/>
            <p:cNvSpPr>
              <a:spLocks noChangeAspect="1" noChangeArrowheads="1"/>
            </p:cNvSpPr>
            <p:nvPr userDrawn="1"/>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 name="Oval 708"/>
            <p:cNvSpPr>
              <a:spLocks noChangeAspect="1" noChangeArrowheads="1"/>
            </p:cNvSpPr>
            <p:nvPr userDrawn="1"/>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 name="Oval 709"/>
            <p:cNvSpPr>
              <a:spLocks noChangeAspect="1" noChangeArrowheads="1"/>
            </p:cNvSpPr>
            <p:nvPr userDrawn="1"/>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 name="Oval 710"/>
            <p:cNvSpPr>
              <a:spLocks noChangeAspect="1" noChangeArrowheads="1"/>
            </p:cNvSpPr>
            <p:nvPr userDrawn="1"/>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 name="Oval 711"/>
            <p:cNvSpPr>
              <a:spLocks noChangeAspect="1" noChangeArrowheads="1"/>
            </p:cNvSpPr>
            <p:nvPr userDrawn="1"/>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 name="Oval 712"/>
            <p:cNvSpPr>
              <a:spLocks noChangeAspect="1" noChangeArrowheads="1"/>
            </p:cNvSpPr>
            <p:nvPr userDrawn="1"/>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1" name="Oval 713"/>
            <p:cNvSpPr>
              <a:spLocks noChangeAspect="1" noChangeArrowheads="1"/>
            </p:cNvSpPr>
            <p:nvPr userDrawn="1"/>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 name="Oval 714"/>
            <p:cNvSpPr>
              <a:spLocks noChangeAspect="1" noChangeArrowheads="1"/>
            </p:cNvSpPr>
            <p:nvPr userDrawn="1"/>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 name="Oval 715"/>
            <p:cNvSpPr>
              <a:spLocks noChangeAspect="1" noChangeArrowheads="1"/>
            </p:cNvSpPr>
            <p:nvPr userDrawn="1"/>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 name="Oval 716"/>
            <p:cNvSpPr>
              <a:spLocks noChangeAspect="1" noChangeArrowheads="1"/>
            </p:cNvSpPr>
            <p:nvPr userDrawn="1"/>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 name="Oval 717"/>
            <p:cNvSpPr>
              <a:spLocks noChangeAspect="1" noChangeArrowheads="1"/>
            </p:cNvSpPr>
            <p:nvPr userDrawn="1"/>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 name="Oval 718"/>
            <p:cNvSpPr>
              <a:spLocks noChangeAspect="1" noChangeArrowheads="1"/>
            </p:cNvSpPr>
            <p:nvPr userDrawn="1"/>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 name="Oval 719"/>
            <p:cNvSpPr>
              <a:spLocks noChangeAspect="1" noChangeArrowheads="1"/>
            </p:cNvSpPr>
            <p:nvPr userDrawn="1"/>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 name="Oval 720"/>
            <p:cNvSpPr>
              <a:spLocks noChangeAspect="1" noChangeArrowheads="1"/>
            </p:cNvSpPr>
            <p:nvPr userDrawn="1"/>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 name="Oval 721"/>
            <p:cNvSpPr>
              <a:spLocks noChangeAspect="1" noChangeArrowheads="1"/>
            </p:cNvSpPr>
            <p:nvPr userDrawn="1"/>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 name="Oval 722"/>
            <p:cNvSpPr>
              <a:spLocks noChangeAspect="1" noChangeArrowheads="1"/>
            </p:cNvSpPr>
            <p:nvPr userDrawn="1"/>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1" name="Oval 723"/>
            <p:cNvSpPr>
              <a:spLocks noChangeAspect="1" noChangeArrowheads="1"/>
            </p:cNvSpPr>
            <p:nvPr userDrawn="1"/>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2" name="Oval 724"/>
            <p:cNvSpPr>
              <a:spLocks noChangeAspect="1" noChangeArrowheads="1"/>
            </p:cNvSpPr>
            <p:nvPr userDrawn="1"/>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 name="Oval 725"/>
            <p:cNvSpPr>
              <a:spLocks noChangeAspect="1" noChangeArrowheads="1"/>
            </p:cNvSpPr>
            <p:nvPr userDrawn="1"/>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 name="Oval 726"/>
            <p:cNvSpPr>
              <a:spLocks noChangeAspect="1" noChangeArrowheads="1"/>
            </p:cNvSpPr>
            <p:nvPr userDrawn="1"/>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5" name="Oval 727"/>
            <p:cNvSpPr>
              <a:spLocks noChangeAspect="1" noChangeArrowheads="1"/>
            </p:cNvSpPr>
            <p:nvPr userDrawn="1"/>
          </p:nvSpPr>
          <p:spPr bwMode="auto">
            <a:xfrm>
              <a:off x="5113228" y="2903796"/>
              <a:ext cx="85943" cy="85943"/>
            </a:xfrm>
            <a:prstGeom prst="ellipse">
              <a:avLst/>
            </a:prstGeom>
            <a:grpFill/>
            <a:ln>
              <a:noFill/>
            </a:ln>
            <a:effectLst/>
          </p:spPr>
          <p:txBody>
            <a:bodyPr wrap="none" anchor="ctr"/>
            <a:lstStyle/>
            <a:p>
              <a:endParaRPr lang="en-US"/>
            </a:p>
          </p:txBody>
        </p:sp>
        <p:sp>
          <p:nvSpPr>
            <p:cNvPr id="766" name="Oval 728"/>
            <p:cNvSpPr>
              <a:spLocks noChangeAspect="1" noChangeArrowheads="1"/>
            </p:cNvSpPr>
            <p:nvPr userDrawn="1"/>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7" name="Oval 729"/>
            <p:cNvSpPr>
              <a:spLocks noChangeAspect="1" noChangeArrowheads="1"/>
            </p:cNvSpPr>
            <p:nvPr userDrawn="1"/>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 name="Oval 730"/>
            <p:cNvSpPr>
              <a:spLocks noChangeAspect="1" noChangeArrowheads="1"/>
            </p:cNvSpPr>
            <p:nvPr userDrawn="1"/>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 name="Oval 731"/>
            <p:cNvSpPr>
              <a:spLocks noChangeAspect="1" noChangeArrowheads="1"/>
            </p:cNvSpPr>
            <p:nvPr userDrawn="1"/>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 name="Oval 732"/>
            <p:cNvSpPr>
              <a:spLocks noChangeAspect="1" noChangeArrowheads="1"/>
            </p:cNvSpPr>
            <p:nvPr userDrawn="1"/>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 name="Oval 733"/>
            <p:cNvSpPr>
              <a:spLocks noChangeAspect="1" noChangeArrowheads="1"/>
            </p:cNvSpPr>
            <p:nvPr userDrawn="1"/>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2" name="Oval 734"/>
            <p:cNvSpPr>
              <a:spLocks noChangeAspect="1" noChangeArrowheads="1"/>
            </p:cNvSpPr>
            <p:nvPr userDrawn="1"/>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 name="Oval 735"/>
            <p:cNvSpPr>
              <a:spLocks noChangeAspect="1" noChangeArrowheads="1"/>
            </p:cNvSpPr>
            <p:nvPr userDrawn="1"/>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4" name="Oval 736"/>
            <p:cNvSpPr>
              <a:spLocks noChangeAspect="1" noChangeArrowheads="1"/>
            </p:cNvSpPr>
            <p:nvPr userDrawn="1"/>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5" name="Oval 737"/>
            <p:cNvSpPr>
              <a:spLocks noChangeAspect="1" noChangeArrowheads="1"/>
            </p:cNvSpPr>
            <p:nvPr userDrawn="1"/>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6" name="Oval 738"/>
            <p:cNvSpPr>
              <a:spLocks noChangeAspect="1" noChangeArrowheads="1"/>
            </p:cNvSpPr>
            <p:nvPr userDrawn="1"/>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7" name="Oval 739"/>
            <p:cNvSpPr>
              <a:spLocks noChangeAspect="1" noChangeArrowheads="1"/>
            </p:cNvSpPr>
            <p:nvPr userDrawn="1"/>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 name="Oval 740"/>
            <p:cNvSpPr>
              <a:spLocks noChangeAspect="1" noChangeArrowheads="1"/>
            </p:cNvSpPr>
            <p:nvPr userDrawn="1"/>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 name="Oval 741"/>
            <p:cNvSpPr>
              <a:spLocks noChangeAspect="1" noChangeArrowheads="1"/>
            </p:cNvSpPr>
            <p:nvPr userDrawn="1"/>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0" name="Oval 742"/>
            <p:cNvSpPr>
              <a:spLocks noChangeAspect="1" noChangeArrowheads="1"/>
            </p:cNvSpPr>
            <p:nvPr userDrawn="1"/>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1" name="Oval 743"/>
            <p:cNvSpPr>
              <a:spLocks noChangeAspect="1" noChangeArrowheads="1"/>
            </p:cNvSpPr>
            <p:nvPr userDrawn="1"/>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2" name="Oval 744"/>
            <p:cNvSpPr>
              <a:spLocks noChangeAspect="1" noChangeArrowheads="1"/>
            </p:cNvSpPr>
            <p:nvPr userDrawn="1"/>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3" name="Oval 745"/>
            <p:cNvSpPr>
              <a:spLocks noChangeAspect="1" noChangeArrowheads="1"/>
            </p:cNvSpPr>
            <p:nvPr userDrawn="1"/>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4" name="Oval 746"/>
            <p:cNvSpPr>
              <a:spLocks noChangeAspect="1" noChangeArrowheads="1"/>
            </p:cNvSpPr>
            <p:nvPr userDrawn="1"/>
          </p:nvSpPr>
          <p:spPr bwMode="auto">
            <a:xfrm>
              <a:off x="7585994" y="2903796"/>
              <a:ext cx="85943" cy="85943"/>
            </a:xfrm>
            <a:prstGeom prst="ellipse">
              <a:avLst/>
            </a:prstGeom>
            <a:grpFill/>
            <a:ln>
              <a:noFill/>
            </a:ln>
            <a:effectLst/>
          </p:spPr>
          <p:txBody>
            <a:bodyPr wrap="none" anchor="ctr"/>
            <a:lstStyle/>
            <a:p>
              <a:endParaRPr lang="en-US"/>
            </a:p>
          </p:txBody>
        </p:sp>
        <p:sp>
          <p:nvSpPr>
            <p:cNvPr id="785" name="Oval 747"/>
            <p:cNvSpPr>
              <a:spLocks noChangeAspect="1" noChangeArrowheads="1"/>
            </p:cNvSpPr>
            <p:nvPr userDrawn="1"/>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6" name="Oval 748"/>
            <p:cNvSpPr>
              <a:spLocks noChangeAspect="1" noChangeArrowheads="1"/>
            </p:cNvSpPr>
            <p:nvPr userDrawn="1"/>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7" name="Oval 749"/>
            <p:cNvSpPr>
              <a:spLocks noChangeAspect="1" noChangeArrowheads="1"/>
            </p:cNvSpPr>
            <p:nvPr userDrawn="1"/>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 name="Oval 750"/>
            <p:cNvSpPr>
              <a:spLocks noChangeAspect="1" noChangeArrowheads="1"/>
            </p:cNvSpPr>
            <p:nvPr userDrawn="1"/>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 name="Oval 751"/>
            <p:cNvSpPr>
              <a:spLocks noChangeAspect="1" noChangeArrowheads="1"/>
            </p:cNvSpPr>
            <p:nvPr userDrawn="1"/>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0" name="Oval 752"/>
            <p:cNvSpPr>
              <a:spLocks noChangeAspect="1" noChangeArrowheads="1"/>
            </p:cNvSpPr>
            <p:nvPr userDrawn="1"/>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1" name="Oval 753"/>
            <p:cNvSpPr>
              <a:spLocks noChangeAspect="1" noChangeArrowheads="1"/>
            </p:cNvSpPr>
            <p:nvPr userDrawn="1"/>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2" name="Oval 754"/>
            <p:cNvSpPr>
              <a:spLocks noChangeAspect="1" noChangeArrowheads="1"/>
            </p:cNvSpPr>
            <p:nvPr userDrawn="1"/>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3" name="Oval 755"/>
            <p:cNvSpPr>
              <a:spLocks noChangeAspect="1" noChangeArrowheads="1"/>
            </p:cNvSpPr>
            <p:nvPr userDrawn="1"/>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4" name="Oval 756"/>
            <p:cNvSpPr>
              <a:spLocks noChangeAspect="1" noChangeArrowheads="1"/>
            </p:cNvSpPr>
            <p:nvPr userDrawn="1"/>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5" name="Oval 757"/>
            <p:cNvSpPr>
              <a:spLocks noChangeAspect="1" noChangeArrowheads="1"/>
            </p:cNvSpPr>
            <p:nvPr userDrawn="1"/>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6" name="Oval 758"/>
            <p:cNvSpPr>
              <a:spLocks noChangeAspect="1" noChangeArrowheads="1"/>
            </p:cNvSpPr>
            <p:nvPr userDrawn="1"/>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7" name="Oval 759"/>
            <p:cNvSpPr>
              <a:spLocks noChangeAspect="1" noChangeArrowheads="1"/>
            </p:cNvSpPr>
            <p:nvPr userDrawn="1"/>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 name="Oval 760"/>
            <p:cNvSpPr>
              <a:spLocks noChangeAspect="1" noChangeArrowheads="1"/>
            </p:cNvSpPr>
            <p:nvPr userDrawn="1"/>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 name="Oval 761"/>
            <p:cNvSpPr>
              <a:spLocks noChangeAspect="1" noChangeArrowheads="1"/>
            </p:cNvSpPr>
            <p:nvPr userDrawn="1"/>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 name="Oval 762"/>
            <p:cNvSpPr>
              <a:spLocks noChangeAspect="1" noChangeArrowheads="1"/>
            </p:cNvSpPr>
            <p:nvPr userDrawn="1"/>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 name="Oval 763"/>
            <p:cNvSpPr>
              <a:spLocks noChangeAspect="1" noChangeArrowheads="1"/>
            </p:cNvSpPr>
            <p:nvPr userDrawn="1"/>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2" name="Oval 764"/>
            <p:cNvSpPr>
              <a:spLocks noChangeAspect="1" noChangeArrowheads="1"/>
            </p:cNvSpPr>
            <p:nvPr userDrawn="1"/>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 name="Oval 765"/>
            <p:cNvSpPr>
              <a:spLocks noChangeAspect="1" noChangeArrowheads="1"/>
            </p:cNvSpPr>
            <p:nvPr userDrawn="1"/>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 name="Oval 766"/>
            <p:cNvSpPr>
              <a:spLocks noChangeAspect="1" noChangeArrowheads="1"/>
            </p:cNvSpPr>
            <p:nvPr userDrawn="1"/>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 name="Oval 767"/>
            <p:cNvSpPr>
              <a:spLocks noChangeAspect="1" noChangeArrowheads="1"/>
            </p:cNvSpPr>
            <p:nvPr userDrawn="1"/>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 name="Oval 768"/>
            <p:cNvSpPr>
              <a:spLocks noChangeAspect="1" noChangeArrowheads="1"/>
            </p:cNvSpPr>
            <p:nvPr userDrawn="1"/>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 name="Oval 769"/>
            <p:cNvSpPr>
              <a:spLocks noChangeAspect="1" noChangeArrowheads="1"/>
            </p:cNvSpPr>
            <p:nvPr userDrawn="1"/>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8" name="Oval 770"/>
            <p:cNvSpPr>
              <a:spLocks noChangeAspect="1" noChangeArrowheads="1"/>
            </p:cNvSpPr>
            <p:nvPr userDrawn="1"/>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 name="Oval 771"/>
            <p:cNvSpPr>
              <a:spLocks noChangeAspect="1" noChangeArrowheads="1"/>
            </p:cNvSpPr>
            <p:nvPr userDrawn="1"/>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 name="Oval 772"/>
            <p:cNvSpPr>
              <a:spLocks noChangeAspect="1" noChangeArrowheads="1"/>
            </p:cNvSpPr>
            <p:nvPr userDrawn="1"/>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 name="Oval 773"/>
            <p:cNvSpPr>
              <a:spLocks noChangeAspect="1" noChangeArrowheads="1"/>
            </p:cNvSpPr>
            <p:nvPr userDrawn="1"/>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 name="Oval 774"/>
            <p:cNvSpPr>
              <a:spLocks noChangeAspect="1" noChangeArrowheads="1"/>
            </p:cNvSpPr>
            <p:nvPr userDrawn="1"/>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 name="Oval 775"/>
            <p:cNvSpPr>
              <a:spLocks noChangeAspect="1" noChangeArrowheads="1"/>
            </p:cNvSpPr>
            <p:nvPr userDrawn="1"/>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4" name="Oval 776"/>
            <p:cNvSpPr>
              <a:spLocks noChangeAspect="1" noChangeArrowheads="1"/>
            </p:cNvSpPr>
            <p:nvPr userDrawn="1"/>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5" name="Oval 777"/>
            <p:cNvSpPr>
              <a:spLocks noChangeAspect="1" noChangeArrowheads="1"/>
            </p:cNvSpPr>
            <p:nvPr userDrawn="1"/>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6" name="Oval 778"/>
            <p:cNvSpPr>
              <a:spLocks noChangeAspect="1" noChangeArrowheads="1"/>
            </p:cNvSpPr>
            <p:nvPr userDrawn="1"/>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7" name="Oval 779"/>
            <p:cNvSpPr>
              <a:spLocks noChangeAspect="1" noChangeArrowheads="1"/>
            </p:cNvSpPr>
            <p:nvPr userDrawn="1"/>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8" name="Oval 780"/>
            <p:cNvSpPr>
              <a:spLocks noChangeAspect="1" noChangeArrowheads="1"/>
            </p:cNvSpPr>
            <p:nvPr userDrawn="1"/>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 name="Oval 781"/>
            <p:cNvSpPr>
              <a:spLocks noChangeAspect="1" noChangeArrowheads="1"/>
            </p:cNvSpPr>
            <p:nvPr userDrawn="1"/>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 name="Oval 782"/>
            <p:cNvSpPr>
              <a:spLocks noChangeAspect="1" noChangeArrowheads="1"/>
            </p:cNvSpPr>
            <p:nvPr userDrawn="1"/>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 name="Oval 783"/>
            <p:cNvSpPr>
              <a:spLocks noChangeAspect="1" noChangeArrowheads="1"/>
            </p:cNvSpPr>
            <p:nvPr userDrawn="1"/>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 name="Oval 784"/>
            <p:cNvSpPr>
              <a:spLocks noChangeAspect="1" noChangeArrowheads="1"/>
            </p:cNvSpPr>
            <p:nvPr userDrawn="1"/>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 name="Oval 785"/>
            <p:cNvSpPr>
              <a:spLocks noChangeAspect="1" noChangeArrowheads="1"/>
            </p:cNvSpPr>
            <p:nvPr userDrawn="1"/>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 name="Oval 786"/>
            <p:cNvSpPr>
              <a:spLocks noChangeAspect="1" noChangeArrowheads="1"/>
            </p:cNvSpPr>
            <p:nvPr userDrawn="1"/>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 name="Oval 787"/>
            <p:cNvSpPr>
              <a:spLocks noChangeAspect="1" noChangeArrowheads="1"/>
            </p:cNvSpPr>
            <p:nvPr userDrawn="1"/>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6" name="Oval 788"/>
            <p:cNvSpPr>
              <a:spLocks noChangeAspect="1" noChangeArrowheads="1"/>
            </p:cNvSpPr>
            <p:nvPr userDrawn="1"/>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7" name="Oval 789"/>
            <p:cNvSpPr>
              <a:spLocks noChangeAspect="1" noChangeArrowheads="1"/>
            </p:cNvSpPr>
            <p:nvPr userDrawn="1"/>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 name="Oval 790"/>
            <p:cNvSpPr>
              <a:spLocks noChangeAspect="1" noChangeArrowheads="1"/>
            </p:cNvSpPr>
            <p:nvPr userDrawn="1"/>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 name="Oval 791"/>
            <p:cNvSpPr>
              <a:spLocks noChangeAspect="1" noChangeArrowheads="1"/>
            </p:cNvSpPr>
            <p:nvPr userDrawn="1"/>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 name="Oval 792"/>
            <p:cNvSpPr>
              <a:spLocks noChangeAspect="1" noChangeArrowheads="1"/>
            </p:cNvSpPr>
            <p:nvPr userDrawn="1"/>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1" name="Oval 793"/>
            <p:cNvSpPr>
              <a:spLocks noChangeAspect="1" noChangeArrowheads="1"/>
            </p:cNvSpPr>
            <p:nvPr userDrawn="1"/>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2" name="Oval 794"/>
            <p:cNvSpPr>
              <a:spLocks noChangeAspect="1" noChangeArrowheads="1"/>
            </p:cNvSpPr>
            <p:nvPr userDrawn="1"/>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3" name="Oval 795"/>
            <p:cNvSpPr>
              <a:spLocks noChangeAspect="1" noChangeArrowheads="1"/>
            </p:cNvSpPr>
            <p:nvPr userDrawn="1"/>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4" name="Oval 796"/>
            <p:cNvSpPr>
              <a:spLocks noChangeAspect="1" noChangeArrowheads="1"/>
            </p:cNvSpPr>
            <p:nvPr userDrawn="1"/>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5" name="Oval 797"/>
            <p:cNvSpPr>
              <a:spLocks noChangeAspect="1" noChangeArrowheads="1"/>
            </p:cNvSpPr>
            <p:nvPr userDrawn="1"/>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6" name="Oval 798"/>
            <p:cNvSpPr>
              <a:spLocks noChangeAspect="1" noChangeArrowheads="1"/>
            </p:cNvSpPr>
            <p:nvPr userDrawn="1"/>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7" name="Oval 799"/>
            <p:cNvSpPr>
              <a:spLocks noChangeAspect="1" noChangeArrowheads="1"/>
            </p:cNvSpPr>
            <p:nvPr userDrawn="1"/>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8" name="Oval 800"/>
            <p:cNvSpPr>
              <a:spLocks noChangeAspect="1" noChangeArrowheads="1"/>
            </p:cNvSpPr>
            <p:nvPr userDrawn="1"/>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 name="Oval 801"/>
            <p:cNvSpPr>
              <a:spLocks noChangeAspect="1" noChangeArrowheads="1"/>
            </p:cNvSpPr>
            <p:nvPr userDrawn="1"/>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 name="Oval 802"/>
            <p:cNvSpPr>
              <a:spLocks noChangeAspect="1" noChangeArrowheads="1"/>
            </p:cNvSpPr>
            <p:nvPr userDrawn="1"/>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 name="Oval 803"/>
            <p:cNvSpPr>
              <a:spLocks noChangeAspect="1" noChangeArrowheads="1"/>
            </p:cNvSpPr>
            <p:nvPr userDrawn="1"/>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2" name="Oval 804"/>
            <p:cNvSpPr>
              <a:spLocks noChangeAspect="1" noChangeArrowheads="1"/>
            </p:cNvSpPr>
            <p:nvPr userDrawn="1"/>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3" name="Oval 805"/>
            <p:cNvSpPr>
              <a:spLocks noChangeAspect="1" noChangeArrowheads="1"/>
            </p:cNvSpPr>
            <p:nvPr userDrawn="1"/>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4" name="Oval 806"/>
            <p:cNvSpPr>
              <a:spLocks noChangeAspect="1" noChangeArrowheads="1"/>
            </p:cNvSpPr>
            <p:nvPr userDrawn="1"/>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5" name="Oval 807"/>
            <p:cNvSpPr>
              <a:spLocks noChangeAspect="1" noChangeArrowheads="1"/>
            </p:cNvSpPr>
            <p:nvPr userDrawn="1"/>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6" name="Oval 808"/>
            <p:cNvSpPr>
              <a:spLocks noChangeAspect="1" noChangeArrowheads="1"/>
            </p:cNvSpPr>
            <p:nvPr userDrawn="1"/>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7" name="Oval 809"/>
            <p:cNvSpPr>
              <a:spLocks noChangeAspect="1" noChangeArrowheads="1"/>
            </p:cNvSpPr>
            <p:nvPr userDrawn="1"/>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8" name="Oval 810"/>
            <p:cNvSpPr>
              <a:spLocks noChangeAspect="1" noChangeArrowheads="1"/>
            </p:cNvSpPr>
            <p:nvPr userDrawn="1"/>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 name="Oval 811"/>
            <p:cNvSpPr>
              <a:spLocks noChangeAspect="1" noChangeArrowheads="1"/>
            </p:cNvSpPr>
            <p:nvPr userDrawn="1"/>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 name="Oval 812"/>
            <p:cNvSpPr>
              <a:spLocks noChangeAspect="1" noChangeArrowheads="1"/>
            </p:cNvSpPr>
            <p:nvPr userDrawn="1"/>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 name="Oval 813"/>
            <p:cNvSpPr>
              <a:spLocks noChangeAspect="1" noChangeArrowheads="1"/>
            </p:cNvSpPr>
            <p:nvPr userDrawn="1"/>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 name="Oval 814"/>
            <p:cNvSpPr>
              <a:spLocks noChangeAspect="1" noChangeArrowheads="1"/>
            </p:cNvSpPr>
            <p:nvPr userDrawn="1"/>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3" name="Oval 815"/>
            <p:cNvSpPr>
              <a:spLocks noChangeAspect="1" noChangeArrowheads="1"/>
            </p:cNvSpPr>
            <p:nvPr userDrawn="1"/>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4" name="Oval 816"/>
            <p:cNvSpPr>
              <a:spLocks noChangeAspect="1" noChangeArrowheads="1"/>
            </p:cNvSpPr>
            <p:nvPr userDrawn="1"/>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5" name="Oval 817"/>
            <p:cNvSpPr>
              <a:spLocks noChangeAspect="1" noChangeArrowheads="1"/>
            </p:cNvSpPr>
            <p:nvPr userDrawn="1"/>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6" name="Oval 818"/>
            <p:cNvSpPr>
              <a:spLocks noChangeAspect="1" noChangeArrowheads="1"/>
            </p:cNvSpPr>
            <p:nvPr userDrawn="1"/>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7" name="Oval 819"/>
            <p:cNvSpPr>
              <a:spLocks noChangeAspect="1" noChangeArrowheads="1"/>
            </p:cNvSpPr>
            <p:nvPr userDrawn="1"/>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8" name="Oval 820"/>
            <p:cNvSpPr>
              <a:spLocks noChangeAspect="1" noChangeArrowheads="1"/>
            </p:cNvSpPr>
            <p:nvPr userDrawn="1"/>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9" name="Oval 821"/>
            <p:cNvSpPr>
              <a:spLocks noChangeAspect="1" noChangeArrowheads="1"/>
            </p:cNvSpPr>
            <p:nvPr userDrawn="1"/>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 name="Oval 822"/>
            <p:cNvSpPr>
              <a:spLocks noChangeAspect="1" noChangeArrowheads="1"/>
            </p:cNvSpPr>
            <p:nvPr userDrawn="1"/>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 name="Oval 823"/>
            <p:cNvSpPr>
              <a:spLocks noChangeAspect="1" noChangeArrowheads="1"/>
            </p:cNvSpPr>
            <p:nvPr userDrawn="1"/>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2" name="Oval 824"/>
            <p:cNvSpPr>
              <a:spLocks noChangeAspect="1" noChangeArrowheads="1"/>
            </p:cNvSpPr>
            <p:nvPr userDrawn="1"/>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3" name="Oval 825"/>
            <p:cNvSpPr>
              <a:spLocks noChangeAspect="1" noChangeArrowheads="1"/>
            </p:cNvSpPr>
            <p:nvPr userDrawn="1"/>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 name="Oval 826"/>
            <p:cNvSpPr>
              <a:spLocks noChangeAspect="1" noChangeArrowheads="1"/>
            </p:cNvSpPr>
            <p:nvPr userDrawn="1"/>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5" name="Oval 827"/>
            <p:cNvSpPr>
              <a:spLocks noChangeAspect="1" noChangeArrowheads="1"/>
            </p:cNvSpPr>
            <p:nvPr userDrawn="1"/>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6" name="Oval 828"/>
            <p:cNvSpPr>
              <a:spLocks noChangeAspect="1" noChangeArrowheads="1"/>
            </p:cNvSpPr>
            <p:nvPr userDrawn="1"/>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7" name="Oval 829"/>
            <p:cNvSpPr>
              <a:spLocks noChangeAspect="1" noChangeArrowheads="1"/>
            </p:cNvSpPr>
            <p:nvPr userDrawn="1"/>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8" name="Oval 830"/>
            <p:cNvSpPr>
              <a:spLocks noChangeAspect="1" noChangeArrowheads="1"/>
            </p:cNvSpPr>
            <p:nvPr userDrawn="1"/>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9" name="Oval 831"/>
            <p:cNvSpPr>
              <a:spLocks noChangeAspect="1" noChangeArrowheads="1"/>
            </p:cNvSpPr>
            <p:nvPr userDrawn="1"/>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 name="Oval 832"/>
            <p:cNvSpPr>
              <a:spLocks noChangeAspect="1" noChangeArrowheads="1"/>
            </p:cNvSpPr>
            <p:nvPr userDrawn="1"/>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 name="Oval 833"/>
            <p:cNvSpPr>
              <a:spLocks noChangeAspect="1" noChangeArrowheads="1"/>
            </p:cNvSpPr>
            <p:nvPr userDrawn="1"/>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 name="Oval 834"/>
            <p:cNvSpPr>
              <a:spLocks noChangeAspect="1" noChangeArrowheads="1"/>
            </p:cNvSpPr>
            <p:nvPr userDrawn="1"/>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3" name="Oval 835"/>
            <p:cNvSpPr>
              <a:spLocks noChangeAspect="1" noChangeArrowheads="1"/>
            </p:cNvSpPr>
            <p:nvPr userDrawn="1"/>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4" name="Oval 836"/>
            <p:cNvSpPr>
              <a:spLocks noChangeAspect="1" noChangeArrowheads="1"/>
            </p:cNvSpPr>
            <p:nvPr userDrawn="1"/>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5" name="Oval 837"/>
            <p:cNvSpPr>
              <a:spLocks noChangeAspect="1" noChangeArrowheads="1"/>
            </p:cNvSpPr>
            <p:nvPr userDrawn="1"/>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6" name="Oval 838"/>
            <p:cNvSpPr>
              <a:spLocks noChangeAspect="1" noChangeArrowheads="1"/>
            </p:cNvSpPr>
            <p:nvPr userDrawn="1"/>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7" name="Oval 839"/>
            <p:cNvSpPr>
              <a:spLocks noChangeAspect="1" noChangeArrowheads="1"/>
            </p:cNvSpPr>
            <p:nvPr userDrawn="1"/>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 name="Oval 840"/>
            <p:cNvSpPr>
              <a:spLocks noChangeAspect="1" noChangeArrowheads="1"/>
            </p:cNvSpPr>
            <p:nvPr userDrawn="1"/>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9" name="Oval 841"/>
            <p:cNvSpPr>
              <a:spLocks noChangeAspect="1" noChangeArrowheads="1"/>
            </p:cNvSpPr>
            <p:nvPr userDrawn="1"/>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 name="Oval 842"/>
            <p:cNvSpPr>
              <a:spLocks noChangeAspect="1" noChangeArrowheads="1"/>
            </p:cNvSpPr>
            <p:nvPr userDrawn="1"/>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 name="Oval 843"/>
            <p:cNvSpPr>
              <a:spLocks noChangeAspect="1" noChangeArrowheads="1"/>
            </p:cNvSpPr>
            <p:nvPr userDrawn="1"/>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 name="Oval 844"/>
            <p:cNvSpPr>
              <a:spLocks noChangeAspect="1" noChangeArrowheads="1"/>
            </p:cNvSpPr>
            <p:nvPr userDrawn="1"/>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3" name="Oval 845"/>
            <p:cNvSpPr>
              <a:spLocks noChangeAspect="1" noChangeArrowheads="1"/>
            </p:cNvSpPr>
            <p:nvPr userDrawn="1"/>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 name="Oval 846"/>
            <p:cNvSpPr>
              <a:spLocks noChangeAspect="1" noChangeArrowheads="1"/>
            </p:cNvSpPr>
            <p:nvPr userDrawn="1"/>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5" name="Oval 847"/>
            <p:cNvSpPr>
              <a:spLocks noChangeAspect="1" noChangeArrowheads="1"/>
            </p:cNvSpPr>
            <p:nvPr userDrawn="1"/>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 name="Oval 848"/>
            <p:cNvSpPr>
              <a:spLocks noChangeAspect="1" noChangeArrowheads="1"/>
            </p:cNvSpPr>
            <p:nvPr userDrawn="1"/>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7" name="Oval 849"/>
            <p:cNvSpPr>
              <a:spLocks noChangeAspect="1" noChangeArrowheads="1"/>
            </p:cNvSpPr>
            <p:nvPr userDrawn="1"/>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8" name="Oval 850"/>
            <p:cNvSpPr>
              <a:spLocks noChangeAspect="1" noChangeArrowheads="1"/>
            </p:cNvSpPr>
            <p:nvPr userDrawn="1"/>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9" name="Oval 851"/>
            <p:cNvSpPr>
              <a:spLocks noChangeAspect="1" noChangeArrowheads="1"/>
            </p:cNvSpPr>
            <p:nvPr userDrawn="1"/>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 name="Oval 852"/>
            <p:cNvSpPr>
              <a:spLocks noChangeAspect="1" noChangeArrowheads="1"/>
            </p:cNvSpPr>
            <p:nvPr userDrawn="1"/>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 name="Oval 853"/>
            <p:cNvSpPr>
              <a:spLocks noChangeAspect="1" noChangeArrowheads="1"/>
            </p:cNvSpPr>
            <p:nvPr userDrawn="1"/>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 name="Oval 854"/>
            <p:cNvSpPr>
              <a:spLocks noChangeAspect="1" noChangeArrowheads="1"/>
            </p:cNvSpPr>
            <p:nvPr userDrawn="1"/>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3" name="Oval 855"/>
            <p:cNvSpPr>
              <a:spLocks noChangeAspect="1" noChangeArrowheads="1"/>
            </p:cNvSpPr>
            <p:nvPr userDrawn="1"/>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4" name="Oval 856"/>
            <p:cNvSpPr>
              <a:spLocks noChangeAspect="1" noChangeArrowheads="1"/>
            </p:cNvSpPr>
            <p:nvPr userDrawn="1"/>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5" name="Oval 857"/>
            <p:cNvSpPr>
              <a:spLocks noChangeAspect="1" noChangeArrowheads="1"/>
            </p:cNvSpPr>
            <p:nvPr userDrawn="1"/>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6" name="Oval 858"/>
            <p:cNvSpPr>
              <a:spLocks noChangeAspect="1" noChangeArrowheads="1"/>
            </p:cNvSpPr>
            <p:nvPr userDrawn="1"/>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7" name="Oval 859"/>
            <p:cNvSpPr>
              <a:spLocks noChangeAspect="1" noChangeArrowheads="1"/>
            </p:cNvSpPr>
            <p:nvPr userDrawn="1"/>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8" name="Oval 860"/>
            <p:cNvSpPr>
              <a:spLocks noChangeAspect="1" noChangeArrowheads="1"/>
            </p:cNvSpPr>
            <p:nvPr userDrawn="1"/>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9" name="Oval 861"/>
            <p:cNvSpPr>
              <a:spLocks noChangeAspect="1" noChangeArrowheads="1"/>
            </p:cNvSpPr>
            <p:nvPr userDrawn="1"/>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 name="Oval 862"/>
            <p:cNvSpPr>
              <a:spLocks noChangeAspect="1" noChangeArrowheads="1"/>
            </p:cNvSpPr>
            <p:nvPr userDrawn="1"/>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 name="Oval 863"/>
            <p:cNvSpPr>
              <a:spLocks noChangeAspect="1" noChangeArrowheads="1"/>
            </p:cNvSpPr>
            <p:nvPr userDrawn="1"/>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 name="Oval 864"/>
            <p:cNvSpPr>
              <a:spLocks noChangeAspect="1" noChangeArrowheads="1"/>
            </p:cNvSpPr>
            <p:nvPr userDrawn="1"/>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 name="Oval 865"/>
            <p:cNvSpPr>
              <a:spLocks noChangeAspect="1" noChangeArrowheads="1"/>
            </p:cNvSpPr>
            <p:nvPr userDrawn="1"/>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4" name="Oval 866"/>
            <p:cNvSpPr>
              <a:spLocks noChangeAspect="1" noChangeArrowheads="1"/>
            </p:cNvSpPr>
            <p:nvPr userDrawn="1"/>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5" name="Oval 867"/>
            <p:cNvSpPr>
              <a:spLocks noChangeAspect="1" noChangeArrowheads="1"/>
            </p:cNvSpPr>
            <p:nvPr userDrawn="1"/>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6" name="Oval 868"/>
            <p:cNvSpPr>
              <a:spLocks noChangeAspect="1" noChangeArrowheads="1"/>
            </p:cNvSpPr>
            <p:nvPr userDrawn="1"/>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7" name="Oval 869"/>
            <p:cNvSpPr>
              <a:spLocks noChangeAspect="1" noChangeArrowheads="1"/>
            </p:cNvSpPr>
            <p:nvPr userDrawn="1"/>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8" name="Oval 870"/>
            <p:cNvSpPr>
              <a:spLocks noChangeAspect="1" noChangeArrowheads="1"/>
            </p:cNvSpPr>
            <p:nvPr userDrawn="1"/>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9" name="Oval 871"/>
            <p:cNvSpPr>
              <a:spLocks noChangeAspect="1" noChangeArrowheads="1"/>
            </p:cNvSpPr>
            <p:nvPr userDrawn="1"/>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0" name="Oval 872"/>
            <p:cNvSpPr>
              <a:spLocks noChangeAspect="1" noChangeArrowheads="1"/>
            </p:cNvSpPr>
            <p:nvPr userDrawn="1"/>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 name="Oval 873"/>
            <p:cNvSpPr>
              <a:spLocks noChangeAspect="1" noChangeArrowheads="1"/>
            </p:cNvSpPr>
            <p:nvPr userDrawn="1"/>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 name="Oval 874"/>
            <p:cNvSpPr>
              <a:spLocks noChangeAspect="1" noChangeArrowheads="1"/>
            </p:cNvSpPr>
            <p:nvPr userDrawn="1"/>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3" name="Oval 875"/>
            <p:cNvSpPr>
              <a:spLocks noChangeAspect="1" noChangeArrowheads="1"/>
            </p:cNvSpPr>
            <p:nvPr userDrawn="1"/>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4" name="Oval 876"/>
            <p:cNvSpPr>
              <a:spLocks noChangeAspect="1" noChangeArrowheads="1"/>
            </p:cNvSpPr>
            <p:nvPr userDrawn="1"/>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5" name="Oval 877"/>
            <p:cNvSpPr>
              <a:spLocks noChangeAspect="1" noChangeArrowheads="1"/>
            </p:cNvSpPr>
            <p:nvPr userDrawn="1"/>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6" name="Oval 878"/>
            <p:cNvSpPr>
              <a:spLocks noChangeAspect="1" noChangeArrowheads="1"/>
            </p:cNvSpPr>
            <p:nvPr userDrawn="1"/>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7" name="Oval 879"/>
            <p:cNvSpPr>
              <a:spLocks noChangeAspect="1" noChangeArrowheads="1"/>
            </p:cNvSpPr>
            <p:nvPr userDrawn="1"/>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8" name="Oval 880"/>
            <p:cNvSpPr>
              <a:spLocks noChangeAspect="1" noChangeArrowheads="1"/>
            </p:cNvSpPr>
            <p:nvPr userDrawn="1"/>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9" name="Oval 881"/>
            <p:cNvSpPr>
              <a:spLocks noChangeAspect="1" noChangeArrowheads="1"/>
            </p:cNvSpPr>
            <p:nvPr userDrawn="1"/>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0" name="Oval 882"/>
            <p:cNvSpPr>
              <a:spLocks noChangeAspect="1" noChangeArrowheads="1"/>
            </p:cNvSpPr>
            <p:nvPr userDrawn="1"/>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 name="Oval 883"/>
            <p:cNvSpPr>
              <a:spLocks noChangeAspect="1" noChangeArrowheads="1"/>
            </p:cNvSpPr>
            <p:nvPr userDrawn="1"/>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 name="Oval 884"/>
            <p:cNvSpPr>
              <a:spLocks noChangeAspect="1" noChangeArrowheads="1"/>
            </p:cNvSpPr>
            <p:nvPr userDrawn="1"/>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 name="Oval 885"/>
            <p:cNvSpPr>
              <a:spLocks noChangeAspect="1" noChangeArrowheads="1"/>
            </p:cNvSpPr>
            <p:nvPr userDrawn="1"/>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 name="Oval 886"/>
            <p:cNvSpPr>
              <a:spLocks noChangeAspect="1" noChangeArrowheads="1"/>
            </p:cNvSpPr>
            <p:nvPr userDrawn="1"/>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 name="Oval 887"/>
            <p:cNvSpPr>
              <a:spLocks noChangeAspect="1" noChangeArrowheads="1"/>
            </p:cNvSpPr>
            <p:nvPr userDrawn="1"/>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 name="Oval 888"/>
            <p:cNvSpPr>
              <a:spLocks noChangeAspect="1" noChangeArrowheads="1"/>
            </p:cNvSpPr>
            <p:nvPr userDrawn="1"/>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7" name="Oval 889"/>
            <p:cNvSpPr>
              <a:spLocks noChangeAspect="1" noChangeArrowheads="1"/>
            </p:cNvSpPr>
            <p:nvPr userDrawn="1"/>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 name="Oval 890"/>
            <p:cNvSpPr>
              <a:spLocks noChangeAspect="1" noChangeArrowheads="1"/>
            </p:cNvSpPr>
            <p:nvPr userDrawn="1"/>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9" name="Oval 891"/>
            <p:cNvSpPr>
              <a:spLocks noChangeAspect="1" noChangeArrowheads="1"/>
            </p:cNvSpPr>
            <p:nvPr userDrawn="1"/>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 name="Oval 892"/>
            <p:cNvSpPr>
              <a:spLocks noChangeAspect="1" noChangeArrowheads="1"/>
            </p:cNvSpPr>
            <p:nvPr userDrawn="1"/>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 name="Oval 893"/>
            <p:cNvSpPr>
              <a:spLocks noChangeAspect="1" noChangeArrowheads="1"/>
            </p:cNvSpPr>
            <p:nvPr userDrawn="1"/>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 name="Oval 894"/>
            <p:cNvSpPr>
              <a:spLocks noChangeAspect="1" noChangeArrowheads="1"/>
            </p:cNvSpPr>
            <p:nvPr userDrawn="1"/>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 name="Oval 895"/>
            <p:cNvSpPr>
              <a:spLocks noChangeAspect="1" noChangeArrowheads="1"/>
            </p:cNvSpPr>
            <p:nvPr userDrawn="1"/>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4" name="Oval 896"/>
            <p:cNvSpPr>
              <a:spLocks noChangeAspect="1" noChangeArrowheads="1"/>
            </p:cNvSpPr>
            <p:nvPr userDrawn="1"/>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5" name="Oval 897"/>
            <p:cNvSpPr>
              <a:spLocks noChangeAspect="1" noChangeArrowheads="1"/>
            </p:cNvSpPr>
            <p:nvPr userDrawn="1"/>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6" name="Oval 898"/>
            <p:cNvSpPr>
              <a:spLocks noChangeAspect="1" noChangeArrowheads="1"/>
            </p:cNvSpPr>
            <p:nvPr userDrawn="1"/>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7" name="Oval 899"/>
            <p:cNvSpPr>
              <a:spLocks noChangeAspect="1" noChangeArrowheads="1"/>
            </p:cNvSpPr>
            <p:nvPr userDrawn="1"/>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 name="Oval 900"/>
            <p:cNvSpPr>
              <a:spLocks noChangeAspect="1" noChangeArrowheads="1"/>
            </p:cNvSpPr>
            <p:nvPr userDrawn="1"/>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9" name="Oval 901"/>
            <p:cNvSpPr>
              <a:spLocks noChangeAspect="1" noChangeArrowheads="1"/>
            </p:cNvSpPr>
            <p:nvPr userDrawn="1"/>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 name="Oval 902"/>
            <p:cNvSpPr>
              <a:spLocks noChangeAspect="1" noChangeArrowheads="1"/>
            </p:cNvSpPr>
            <p:nvPr userDrawn="1"/>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1" name="Oval 903"/>
            <p:cNvSpPr>
              <a:spLocks noChangeAspect="1" noChangeArrowheads="1"/>
            </p:cNvSpPr>
            <p:nvPr userDrawn="1"/>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 name="Oval 904"/>
            <p:cNvSpPr>
              <a:spLocks noChangeAspect="1" noChangeArrowheads="1"/>
            </p:cNvSpPr>
            <p:nvPr userDrawn="1"/>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3" name="Oval 905"/>
            <p:cNvSpPr>
              <a:spLocks noChangeAspect="1" noChangeArrowheads="1"/>
            </p:cNvSpPr>
            <p:nvPr userDrawn="1"/>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 name="Oval 906"/>
            <p:cNvSpPr>
              <a:spLocks noChangeAspect="1" noChangeArrowheads="1"/>
            </p:cNvSpPr>
            <p:nvPr userDrawn="1"/>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5" name="Oval 907"/>
            <p:cNvSpPr>
              <a:spLocks noChangeAspect="1" noChangeArrowheads="1"/>
            </p:cNvSpPr>
            <p:nvPr userDrawn="1"/>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 name="Oval 908"/>
            <p:cNvSpPr>
              <a:spLocks noChangeAspect="1" noChangeArrowheads="1"/>
            </p:cNvSpPr>
            <p:nvPr userDrawn="1"/>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7" name="Oval 909"/>
            <p:cNvSpPr>
              <a:spLocks noChangeAspect="1" noChangeArrowheads="1"/>
            </p:cNvSpPr>
            <p:nvPr userDrawn="1"/>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 name="Oval 910"/>
            <p:cNvSpPr>
              <a:spLocks noChangeAspect="1" noChangeArrowheads="1"/>
            </p:cNvSpPr>
            <p:nvPr userDrawn="1"/>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9" name="Oval 911"/>
            <p:cNvSpPr>
              <a:spLocks noChangeAspect="1" noChangeArrowheads="1"/>
            </p:cNvSpPr>
            <p:nvPr userDrawn="1"/>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 name="Oval 912"/>
            <p:cNvSpPr>
              <a:spLocks noChangeAspect="1" noChangeArrowheads="1"/>
            </p:cNvSpPr>
            <p:nvPr userDrawn="1"/>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1" name="Oval 913"/>
            <p:cNvSpPr>
              <a:spLocks noChangeAspect="1" noChangeArrowheads="1"/>
            </p:cNvSpPr>
            <p:nvPr userDrawn="1"/>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 name="Oval 914"/>
            <p:cNvSpPr>
              <a:spLocks noChangeAspect="1" noChangeArrowheads="1"/>
            </p:cNvSpPr>
            <p:nvPr userDrawn="1"/>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 name="Oval 915"/>
            <p:cNvSpPr>
              <a:spLocks noChangeAspect="1" noChangeArrowheads="1"/>
            </p:cNvSpPr>
            <p:nvPr userDrawn="1"/>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 name="Oval 916"/>
            <p:cNvSpPr>
              <a:spLocks noChangeAspect="1" noChangeArrowheads="1"/>
            </p:cNvSpPr>
            <p:nvPr userDrawn="1"/>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 name="Oval 917"/>
            <p:cNvSpPr>
              <a:spLocks noChangeAspect="1" noChangeArrowheads="1"/>
            </p:cNvSpPr>
            <p:nvPr userDrawn="1"/>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 name="Oval 918"/>
            <p:cNvSpPr>
              <a:spLocks noChangeAspect="1" noChangeArrowheads="1"/>
            </p:cNvSpPr>
            <p:nvPr userDrawn="1"/>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7" name="Oval 919"/>
            <p:cNvSpPr>
              <a:spLocks noChangeAspect="1" noChangeArrowheads="1"/>
            </p:cNvSpPr>
            <p:nvPr userDrawn="1"/>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8" name="Oval 920"/>
            <p:cNvSpPr>
              <a:spLocks noChangeAspect="1" noChangeArrowheads="1"/>
            </p:cNvSpPr>
            <p:nvPr userDrawn="1"/>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9" name="Oval 921"/>
            <p:cNvSpPr>
              <a:spLocks noChangeAspect="1" noChangeArrowheads="1"/>
            </p:cNvSpPr>
            <p:nvPr userDrawn="1"/>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0" name="Oval 922"/>
            <p:cNvSpPr>
              <a:spLocks noChangeAspect="1" noChangeArrowheads="1"/>
            </p:cNvSpPr>
            <p:nvPr userDrawn="1"/>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1" name="Oval 923"/>
            <p:cNvSpPr>
              <a:spLocks noChangeAspect="1" noChangeArrowheads="1"/>
            </p:cNvSpPr>
            <p:nvPr userDrawn="1"/>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 name="Oval 924"/>
            <p:cNvSpPr>
              <a:spLocks noChangeAspect="1" noChangeArrowheads="1"/>
            </p:cNvSpPr>
            <p:nvPr userDrawn="1"/>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 name="Oval 925"/>
            <p:cNvSpPr>
              <a:spLocks noChangeAspect="1" noChangeArrowheads="1"/>
            </p:cNvSpPr>
            <p:nvPr userDrawn="1"/>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4" name="Oval 926"/>
            <p:cNvSpPr>
              <a:spLocks noChangeAspect="1" noChangeArrowheads="1"/>
            </p:cNvSpPr>
            <p:nvPr userDrawn="1"/>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5" name="Oval 927"/>
            <p:cNvSpPr>
              <a:spLocks noChangeAspect="1" noChangeArrowheads="1"/>
            </p:cNvSpPr>
            <p:nvPr userDrawn="1"/>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 name="Oval 928"/>
            <p:cNvSpPr>
              <a:spLocks noChangeAspect="1" noChangeArrowheads="1"/>
            </p:cNvSpPr>
            <p:nvPr userDrawn="1"/>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7" name="Oval 929"/>
            <p:cNvSpPr>
              <a:spLocks noChangeAspect="1" noChangeArrowheads="1"/>
            </p:cNvSpPr>
            <p:nvPr userDrawn="1"/>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 name="Oval 930"/>
            <p:cNvSpPr>
              <a:spLocks noChangeAspect="1" noChangeArrowheads="1"/>
            </p:cNvSpPr>
            <p:nvPr userDrawn="1"/>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9" name="Oval 931"/>
            <p:cNvSpPr>
              <a:spLocks noChangeAspect="1" noChangeArrowheads="1"/>
            </p:cNvSpPr>
            <p:nvPr userDrawn="1"/>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0" name="Oval 932"/>
            <p:cNvSpPr>
              <a:spLocks noChangeAspect="1" noChangeArrowheads="1"/>
            </p:cNvSpPr>
            <p:nvPr userDrawn="1"/>
          </p:nvSpPr>
          <p:spPr bwMode="auto">
            <a:xfrm>
              <a:off x="7248250" y="3526510"/>
              <a:ext cx="85943" cy="85944"/>
            </a:xfrm>
            <a:prstGeom prst="ellipse">
              <a:avLst/>
            </a:prstGeom>
            <a:grpFill/>
            <a:ln>
              <a:noFill/>
            </a:ln>
            <a:effectLst/>
          </p:spPr>
          <p:txBody>
            <a:bodyPr wrap="none" anchor="ctr"/>
            <a:lstStyle/>
            <a:p>
              <a:endParaRPr lang="en-US"/>
            </a:p>
          </p:txBody>
        </p:sp>
        <p:sp>
          <p:nvSpPr>
            <p:cNvPr id="971" name="Oval 933"/>
            <p:cNvSpPr>
              <a:spLocks noChangeAspect="1" noChangeArrowheads="1"/>
            </p:cNvSpPr>
            <p:nvPr userDrawn="1"/>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 name="Oval 934"/>
            <p:cNvSpPr>
              <a:spLocks noChangeAspect="1" noChangeArrowheads="1"/>
            </p:cNvSpPr>
            <p:nvPr userDrawn="1"/>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 name="Oval 935"/>
            <p:cNvSpPr>
              <a:spLocks noChangeAspect="1" noChangeArrowheads="1"/>
            </p:cNvSpPr>
            <p:nvPr userDrawn="1"/>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 name="Oval 936"/>
            <p:cNvSpPr>
              <a:spLocks noChangeAspect="1" noChangeArrowheads="1"/>
            </p:cNvSpPr>
            <p:nvPr userDrawn="1"/>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 name="Oval 937"/>
            <p:cNvSpPr>
              <a:spLocks noChangeAspect="1" noChangeArrowheads="1"/>
            </p:cNvSpPr>
            <p:nvPr userDrawn="1"/>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 name="Oval 938"/>
            <p:cNvSpPr>
              <a:spLocks noChangeAspect="1" noChangeArrowheads="1"/>
            </p:cNvSpPr>
            <p:nvPr userDrawn="1"/>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 name="Oval 939"/>
            <p:cNvSpPr>
              <a:spLocks noChangeAspect="1" noChangeArrowheads="1"/>
            </p:cNvSpPr>
            <p:nvPr userDrawn="1"/>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 name="Oval 940"/>
            <p:cNvSpPr>
              <a:spLocks noChangeAspect="1" noChangeArrowheads="1"/>
            </p:cNvSpPr>
            <p:nvPr userDrawn="1"/>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 name="Oval 941"/>
            <p:cNvSpPr>
              <a:spLocks noChangeAspect="1" noChangeArrowheads="1"/>
            </p:cNvSpPr>
            <p:nvPr userDrawn="1"/>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 name="Oval 942"/>
            <p:cNvSpPr>
              <a:spLocks noChangeAspect="1" noChangeArrowheads="1"/>
            </p:cNvSpPr>
            <p:nvPr userDrawn="1"/>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 name="Oval 943"/>
            <p:cNvSpPr>
              <a:spLocks noChangeAspect="1" noChangeArrowheads="1"/>
            </p:cNvSpPr>
            <p:nvPr userDrawn="1"/>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 name="Oval 944"/>
            <p:cNvSpPr>
              <a:spLocks noChangeAspect="1" noChangeArrowheads="1"/>
            </p:cNvSpPr>
            <p:nvPr userDrawn="1"/>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 name="Oval 945"/>
            <p:cNvSpPr>
              <a:spLocks noChangeAspect="1" noChangeArrowheads="1"/>
            </p:cNvSpPr>
            <p:nvPr userDrawn="1"/>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 name="Oval 946"/>
            <p:cNvSpPr>
              <a:spLocks noChangeAspect="1" noChangeArrowheads="1"/>
            </p:cNvSpPr>
            <p:nvPr userDrawn="1"/>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 name="Oval 947"/>
            <p:cNvSpPr>
              <a:spLocks noChangeAspect="1" noChangeArrowheads="1"/>
            </p:cNvSpPr>
            <p:nvPr userDrawn="1"/>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 name="Oval 948"/>
            <p:cNvSpPr>
              <a:spLocks noChangeAspect="1" noChangeArrowheads="1"/>
            </p:cNvSpPr>
            <p:nvPr userDrawn="1"/>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 name="Oval 949"/>
            <p:cNvSpPr>
              <a:spLocks noChangeAspect="1" noChangeArrowheads="1"/>
            </p:cNvSpPr>
            <p:nvPr userDrawn="1"/>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 name="Oval 950"/>
            <p:cNvSpPr>
              <a:spLocks noChangeAspect="1" noChangeArrowheads="1"/>
            </p:cNvSpPr>
            <p:nvPr userDrawn="1"/>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 name="Oval 951"/>
            <p:cNvSpPr>
              <a:spLocks noChangeAspect="1" noChangeArrowheads="1"/>
            </p:cNvSpPr>
            <p:nvPr userDrawn="1"/>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 name="Oval 952"/>
            <p:cNvSpPr>
              <a:spLocks noChangeAspect="1" noChangeArrowheads="1"/>
            </p:cNvSpPr>
            <p:nvPr userDrawn="1"/>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 name="Oval 953"/>
            <p:cNvSpPr>
              <a:spLocks noChangeAspect="1" noChangeArrowheads="1"/>
            </p:cNvSpPr>
            <p:nvPr userDrawn="1"/>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 name="Oval 954"/>
            <p:cNvSpPr>
              <a:spLocks noChangeAspect="1" noChangeArrowheads="1"/>
            </p:cNvSpPr>
            <p:nvPr userDrawn="1"/>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 name="Oval 955"/>
            <p:cNvSpPr>
              <a:spLocks noChangeAspect="1" noChangeArrowheads="1"/>
            </p:cNvSpPr>
            <p:nvPr userDrawn="1"/>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 name="Oval 956"/>
            <p:cNvSpPr>
              <a:spLocks noChangeAspect="1" noChangeArrowheads="1"/>
            </p:cNvSpPr>
            <p:nvPr userDrawn="1"/>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 name="Oval 957"/>
            <p:cNvSpPr>
              <a:spLocks noChangeAspect="1" noChangeArrowheads="1"/>
            </p:cNvSpPr>
            <p:nvPr userDrawn="1"/>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 name="Oval 958"/>
            <p:cNvSpPr>
              <a:spLocks noChangeAspect="1" noChangeArrowheads="1"/>
            </p:cNvSpPr>
            <p:nvPr userDrawn="1"/>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 name="Oval 959"/>
            <p:cNvSpPr>
              <a:spLocks noChangeAspect="1" noChangeArrowheads="1"/>
            </p:cNvSpPr>
            <p:nvPr userDrawn="1"/>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 name="Oval 960"/>
            <p:cNvSpPr>
              <a:spLocks noChangeAspect="1" noChangeArrowheads="1"/>
            </p:cNvSpPr>
            <p:nvPr userDrawn="1"/>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 name="Oval 961"/>
            <p:cNvSpPr>
              <a:spLocks noChangeAspect="1" noChangeArrowheads="1"/>
            </p:cNvSpPr>
            <p:nvPr userDrawn="1"/>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 name="Oval 962"/>
            <p:cNvSpPr>
              <a:spLocks noChangeAspect="1" noChangeArrowheads="1"/>
            </p:cNvSpPr>
            <p:nvPr userDrawn="1"/>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 name="Oval 963"/>
            <p:cNvSpPr>
              <a:spLocks noChangeAspect="1" noChangeArrowheads="1"/>
            </p:cNvSpPr>
            <p:nvPr userDrawn="1"/>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 name="Oval 964"/>
            <p:cNvSpPr>
              <a:spLocks noChangeAspect="1" noChangeArrowheads="1"/>
            </p:cNvSpPr>
            <p:nvPr userDrawn="1"/>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 name="Oval 965"/>
            <p:cNvSpPr>
              <a:spLocks noChangeAspect="1" noChangeArrowheads="1"/>
            </p:cNvSpPr>
            <p:nvPr userDrawn="1"/>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 name="Oval 966"/>
            <p:cNvSpPr>
              <a:spLocks noChangeAspect="1" noChangeArrowheads="1"/>
            </p:cNvSpPr>
            <p:nvPr userDrawn="1"/>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 name="Oval 967"/>
            <p:cNvSpPr>
              <a:spLocks noChangeAspect="1" noChangeArrowheads="1"/>
            </p:cNvSpPr>
            <p:nvPr userDrawn="1"/>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 name="Oval 968"/>
            <p:cNvSpPr>
              <a:spLocks noChangeAspect="1" noChangeArrowheads="1"/>
            </p:cNvSpPr>
            <p:nvPr userDrawn="1"/>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 name="Oval 969"/>
            <p:cNvSpPr>
              <a:spLocks noChangeAspect="1" noChangeArrowheads="1"/>
            </p:cNvSpPr>
            <p:nvPr userDrawn="1"/>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 name="Oval 970"/>
            <p:cNvSpPr>
              <a:spLocks noChangeAspect="1" noChangeArrowheads="1"/>
            </p:cNvSpPr>
            <p:nvPr userDrawn="1"/>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 name="Oval 971"/>
            <p:cNvSpPr>
              <a:spLocks noChangeAspect="1" noChangeArrowheads="1"/>
            </p:cNvSpPr>
            <p:nvPr userDrawn="1"/>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 name="Oval 972"/>
            <p:cNvSpPr>
              <a:spLocks noChangeAspect="1" noChangeArrowheads="1"/>
            </p:cNvSpPr>
            <p:nvPr userDrawn="1"/>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 name="Oval 973"/>
            <p:cNvSpPr>
              <a:spLocks noChangeAspect="1" noChangeArrowheads="1"/>
            </p:cNvSpPr>
            <p:nvPr userDrawn="1"/>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 name="Oval 974"/>
            <p:cNvSpPr>
              <a:spLocks noChangeAspect="1" noChangeArrowheads="1"/>
            </p:cNvSpPr>
            <p:nvPr userDrawn="1"/>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 name="Oval 975"/>
            <p:cNvSpPr>
              <a:spLocks noChangeAspect="1" noChangeArrowheads="1"/>
            </p:cNvSpPr>
            <p:nvPr userDrawn="1"/>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 name="Oval 976"/>
            <p:cNvSpPr>
              <a:spLocks noChangeAspect="1" noChangeArrowheads="1"/>
            </p:cNvSpPr>
            <p:nvPr userDrawn="1"/>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 name="Oval 977"/>
            <p:cNvSpPr>
              <a:spLocks noChangeAspect="1" noChangeArrowheads="1"/>
            </p:cNvSpPr>
            <p:nvPr userDrawn="1"/>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 name="Oval 978"/>
            <p:cNvSpPr>
              <a:spLocks noChangeAspect="1" noChangeArrowheads="1"/>
            </p:cNvSpPr>
            <p:nvPr userDrawn="1"/>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 name="Oval 979"/>
            <p:cNvSpPr>
              <a:spLocks noChangeAspect="1" noChangeArrowheads="1"/>
            </p:cNvSpPr>
            <p:nvPr userDrawn="1"/>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 name="Oval 980"/>
            <p:cNvSpPr>
              <a:spLocks noChangeAspect="1" noChangeArrowheads="1"/>
            </p:cNvSpPr>
            <p:nvPr userDrawn="1"/>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 name="Oval 981"/>
            <p:cNvSpPr>
              <a:spLocks noChangeAspect="1" noChangeArrowheads="1"/>
            </p:cNvSpPr>
            <p:nvPr userDrawn="1"/>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 name="Oval 982"/>
            <p:cNvSpPr>
              <a:spLocks noChangeAspect="1" noChangeArrowheads="1"/>
            </p:cNvSpPr>
            <p:nvPr userDrawn="1"/>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 name="Oval 983"/>
            <p:cNvSpPr>
              <a:spLocks noChangeAspect="1" noChangeArrowheads="1"/>
            </p:cNvSpPr>
            <p:nvPr userDrawn="1"/>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 name="Oval 984"/>
            <p:cNvSpPr>
              <a:spLocks noChangeAspect="1" noChangeArrowheads="1"/>
            </p:cNvSpPr>
            <p:nvPr userDrawn="1"/>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 name="Oval 985"/>
            <p:cNvSpPr>
              <a:spLocks noChangeAspect="1" noChangeArrowheads="1"/>
            </p:cNvSpPr>
            <p:nvPr userDrawn="1"/>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 name="Oval 986"/>
            <p:cNvSpPr>
              <a:spLocks noChangeAspect="1" noChangeArrowheads="1"/>
            </p:cNvSpPr>
            <p:nvPr userDrawn="1"/>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 name="Oval 987"/>
            <p:cNvSpPr>
              <a:spLocks noChangeAspect="1" noChangeArrowheads="1"/>
            </p:cNvSpPr>
            <p:nvPr userDrawn="1"/>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 name="Oval 988"/>
            <p:cNvSpPr>
              <a:spLocks noChangeAspect="1" noChangeArrowheads="1"/>
            </p:cNvSpPr>
            <p:nvPr userDrawn="1"/>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Oval 989"/>
            <p:cNvSpPr>
              <a:spLocks noChangeAspect="1" noChangeArrowheads="1"/>
            </p:cNvSpPr>
            <p:nvPr userDrawn="1"/>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Oval 990"/>
            <p:cNvSpPr>
              <a:spLocks noChangeAspect="1" noChangeArrowheads="1"/>
            </p:cNvSpPr>
            <p:nvPr userDrawn="1"/>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Oval 991"/>
            <p:cNvSpPr>
              <a:spLocks noChangeAspect="1" noChangeArrowheads="1"/>
            </p:cNvSpPr>
            <p:nvPr userDrawn="1"/>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Oval 992"/>
            <p:cNvSpPr>
              <a:spLocks noChangeAspect="1" noChangeArrowheads="1"/>
            </p:cNvSpPr>
            <p:nvPr userDrawn="1"/>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 name="Oval 993"/>
            <p:cNvSpPr>
              <a:spLocks noChangeAspect="1" noChangeArrowheads="1"/>
            </p:cNvSpPr>
            <p:nvPr userDrawn="1"/>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Oval 994"/>
            <p:cNvSpPr>
              <a:spLocks noChangeAspect="1" noChangeArrowheads="1"/>
            </p:cNvSpPr>
            <p:nvPr userDrawn="1"/>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Oval 995"/>
            <p:cNvSpPr>
              <a:spLocks noChangeAspect="1" noChangeArrowheads="1"/>
            </p:cNvSpPr>
            <p:nvPr userDrawn="1"/>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Oval 996"/>
            <p:cNvSpPr>
              <a:spLocks noChangeAspect="1" noChangeArrowheads="1"/>
            </p:cNvSpPr>
            <p:nvPr userDrawn="1"/>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 name="Oval 997"/>
            <p:cNvSpPr>
              <a:spLocks noChangeAspect="1" noChangeArrowheads="1"/>
            </p:cNvSpPr>
            <p:nvPr userDrawn="1"/>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 name="Oval 998"/>
            <p:cNvSpPr>
              <a:spLocks noChangeAspect="1" noChangeArrowheads="1"/>
            </p:cNvSpPr>
            <p:nvPr userDrawn="1"/>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 name="Oval 999"/>
            <p:cNvSpPr>
              <a:spLocks noChangeAspect="1" noChangeArrowheads="1"/>
            </p:cNvSpPr>
            <p:nvPr userDrawn="1"/>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 name="Oval 1000"/>
            <p:cNvSpPr>
              <a:spLocks noChangeAspect="1" noChangeArrowheads="1"/>
            </p:cNvSpPr>
            <p:nvPr userDrawn="1"/>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Oval 1001"/>
            <p:cNvSpPr>
              <a:spLocks noChangeAspect="1" noChangeArrowheads="1"/>
            </p:cNvSpPr>
            <p:nvPr userDrawn="1"/>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Oval 1002"/>
            <p:cNvSpPr>
              <a:spLocks noChangeAspect="1" noChangeArrowheads="1"/>
            </p:cNvSpPr>
            <p:nvPr userDrawn="1"/>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 name="Oval 1003"/>
            <p:cNvSpPr>
              <a:spLocks noChangeAspect="1" noChangeArrowheads="1"/>
            </p:cNvSpPr>
            <p:nvPr userDrawn="1"/>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 name="Oval 1004"/>
            <p:cNvSpPr>
              <a:spLocks noChangeAspect="1" noChangeArrowheads="1"/>
            </p:cNvSpPr>
            <p:nvPr userDrawn="1"/>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 name="Oval 1005"/>
            <p:cNvSpPr>
              <a:spLocks noChangeAspect="1" noChangeArrowheads="1"/>
            </p:cNvSpPr>
            <p:nvPr userDrawn="1"/>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 name="Oval 1006"/>
            <p:cNvSpPr>
              <a:spLocks noChangeAspect="1" noChangeArrowheads="1"/>
            </p:cNvSpPr>
            <p:nvPr userDrawn="1"/>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 name="Oval 1007"/>
            <p:cNvSpPr>
              <a:spLocks noChangeAspect="1" noChangeArrowheads="1"/>
            </p:cNvSpPr>
            <p:nvPr userDrawn="1"/>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 name="Oval 1008"/>
            <p:cNvSpPr>
              <a:spLocks noChangeAspect="1" noChangeArrowheads="1"/>
            </p:cNvSpPr>
            <p:nvPr userDrawn="1"/>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 name="Oval 1009"/>
            <p:cNvSpPr>
              <a:spLocks noChangeAspect="1" noChangeArrowheads="1"/>
            </p:cNvSpPr>
            <p:nvPr userDrawn="1"/>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 name="Oval 1010"/>
            <p:cNvSpPr>
              <a:spLocks noChangeAspect="1" noChangeArrowheads="1"/>
            </p:cNvSpPr>
            <p:nvPr userDrawn="1"/>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 name="Oval 1011"/>
            <p:cNvSpPr>
              <a:spLocks noChangeAspect="1" noChangeArrowheads="1"/>
            </p:cNvSpPr>
            <p:nvPr userDrawn="1"/>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0" name="Oval 1012"/>
            <p:cNvSpPr>
              <a:spLocks noChangeAspect="1" noChangeArrowheads="1"/>
            </p:cNvSpPr>
            <p:nvPr userDrawn="1"/>
          </p:nvSpPr>
          <p:spPr bwMode="auto">
            <a:xfrm>
              <a:off x="7023590" y="3941151"/>
              <a:ext cx="85944" cy="85943"/>
            </a:xfrm>
            <a:prstGeom prst="ellipse">
              <a:avLst/>
            </a:prstGeom>
            <a:grpFill/>
            <a:ln>
              <a:noFill/>
            </a:ln>
            <a:effectLst/>
          </p:spPr>
          <p:txBody>
            <a:bodyPr wrap="none" anchor="ctr"/>
            <a:lstStyle/>
            <a:p>
              <a:endParaRPr lang="en-US"/>
            </a:p>
          </p:txBody>
        </p:sp>
        <p:sp>
          <p:nvSpPr>
            <p:cNvPr id="1051" name="Oval 1013"/>
            <p:cNvSpPr>
              <a:spLocks noChangeAspect="1" noChangeArrowheads="1"/>
            </p:cNvSpPr>
            <p:nvPr userDrawn="1"/>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Oval 1014"/>
            <p:cNvSpPr>
              <a:spLocks noChangeAspect="1" noChangeArrowheads="1"/>
            </p:cNvSpPr>
            <p:nvPr userDrawn="1"/>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Oval 1015"/>
            <p:cNvSpPr>
              <a:spLocks noChangeAspect="1" noChangeArrowheads="1"/>
            </p:cNvSpPr>
            <p:nvPr userDrawn="1"/>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 name="Oval 1016"/>
            <p:cNvSpPr>
              <a:spLocks noChangeAspect="1" noChangeArrowheads="1"/>
            </p:cNvSpPr>
            <p:nvPr userDrawn="1"/>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 name="Oval 1017"/>
            <p:cNvSpPr>
              <a:spLocks noChangeAspect="1" noChangeArrowheads="1"/>
            </p:cNvSpPr>
            <p:nvPr userDrawn="1"/>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 name="Oval 1018"/>
            <p:cNvSpPr>
              <a:spLocks noChangeAspect="1" noChangeArrowheads="1"/>
            </p:cNvSpPr>
            <p:nvPr userDrawn="1"/>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 name="Oval 1019"/>
            <p:cNvSpPr>
              <a:spLocks noChangeAspect="1" noChangeArrowheads="1"/>
            </p:cNvSpPr>
            <p:nvPr userDrawn="1"/>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8" name="Oval 1020"/>
            <p:cNvSpPr>
              <a:spLocks noChangeAspect="1" noChangeArrowheads="1"/>
            </p:cNvSpPr>
            <p:nvPr userDrawn="1"/>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9" name="Oval 1021"/>
            <p:cNvSpPr>
              <a:spLocks noChangeAspect="1" noChangeArrowheads="1"/>
            </p:cNvSpPr>
            <p:nvPr userDrawn="1"/>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0" name="Oval 1022"/>
            <p:cNvSpPr>
              <a:spLocks noChangeAspect="1" noChangeArrowheads="1"/>
            </p:cNvSpPr>
            <p:nvPr userDrawn="1"/>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1" name="Oval 1023"/>
            <p:cNvSpPr>
              <a:spLocks noChangeAspect="1" noChangeArrowheads="1"/>
            </p:cNvSpPr>
            <p:nvPr userDrawn="1"/>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2" name="Oval 1024"/>
            <p:cNvSpPr>
              <a:spLocks noChangeAspect="1" noChangeArrowheads="1"/>
            </p:cNvSpPr>
            <p:nvPr userDrawn="1"/>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3" name="Oval 1025"/>
            <p:cNvSpPr>
              <a:spLocks noChangeAspect="1" noChangeArrowheads="1"/>
            </p:cNvSpPr>
            <p:nvPr userDrawn="1"/>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4" name="Oval 1026"/>
            <p:cNvSpPr>
              <a:spLocks noChangeAspect="1" noChangeArrowheads="1"/>
            </p:cNvSpPr>
            <p:nvPr userDrawn="1"/>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 name="Oval 1027"/>
            <p:cNvSpPr>
              <a:spLocks noChangeAspect="1" noChangeArrowheads="1"/>
            </p:cNvSpPr>
            <p:nvPr userDrawn="1"/>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 name="Oval 1028"/>
            <p:cNvSpPr>
              <a:spLocks noChangeAspect="1" noChangeArrowheads="1"/>
            </p:cNvSpPr>
            <p:nvPr userDrawn="1"/>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 name="Oval 1029"/>
            <p:cNvSpPr>
              <a:spLocks noChangeAspect="1" noChangeArrowheads="1"/>
            </p:cNvSpPr>
            <p:nvPr userDrawn="1"/>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8" name="Oval 1030"/>
            <p:cNvSpPr>
              <a:spLocks noChangeAspect="1" noChangeArrowheads="1"/>
            </p:cNvSpPr>
            <p:nvPr userDrawn="1"/>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 name="Oval 1031"/>
            <p:cNvSpPr>
              <a:spLocks noChangeAspect="1" noChangeArrowheads="1"/>
            </p:cNvSpPr>
            <p:nvPr userDrawn="1"/>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0" name="Oval 1032"/>
            <p:cNvSpPr>
              <a:spLocks noChangeAspect="1" noChangeArrowheads="1"/>
            </p:cNvSpPr>
            <p:nvPr userDrawn="1"/>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 name="Oval 1033"/>
            <p:cNvSpPr>
              <a:spLocks noChangeAspect="1" noChangeArrowheads="1"/>
            </p:cNvSpPr>
            <p:nvPr userDrawn="1"/>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2" name="Oval 1034"/>
            <p:cNvSpPr>
              <a:spLocks noChangeAspect="1" noChangeArrowheads="1"/>
            </p:cNvSpPr>
            <p:nvPr userDrawn="1"/>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 name="Oval 1035"/>
            <p:cNvSpPr>
              <a:spLocks noChangeAspect="1" noChangeArrowheads="1"/>
            </p:cNvSpPr>
            <p:nvPr userDrawn="1"/>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4" name="Oval 1036"/>
            <p:cNvSpPr>
              <a:spLocks noChangeAspect="1" noChangeArrowheads="1"/>
            </p:cNvSpPr>
            <p:nvPr userDrawn="1"/>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 name="Oval 1037"/>
            <p:cNvSpPr>
              <a:spLocks noChangeAspect="1" noChangeArrowheads="1"/>
            </p:cNvSpPr>
            <p:nvPr userDrawn="1"/>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6" name="Oval 1038"/>
            <p:cNvSpPr>
              <a:spLocks noChangeAspect="1" noChangeArrowheads="1"/>
            </p:cNvSpPr>
            <p:nvPr userDrawn="1"/>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 name="Oval 1039"/>
            <p:cNvSpPr>
              <a:spLocks noChangeAspect="1" noChangeArrowheads="1"/>
            </p:cNvSpPr>
            <p:nvPr userDrawn="1"/>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8" name="Oval 1040"/>
            <p:cNvSpPr>
              <a:spLocks noChangeAspect="1" noChangeArrowheads="1"/>
            </p:cNvSpPr>
            <p:nvPr userDrawn="1"/>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 name="Oval 1041"/>
            <p:cNvSpPr>
              <a:spLocks noChangeAspect="1" noChangeArrowheads="1"/>
            </p:cNvSpPr>
            <p:nvPr userDrawn="1"/>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0" name="Oval 1042"/>
            <p:cNvSpPr>
              <a:spLocks noChangeAspect="1" noChangeArrowheads="1"/>
            </p:cNvSpPr>
            <p:nvPr userDrawn="1"/>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1" name="Oval 1043"/>
            <p:cNvSpPr>
              <a:spLocks noChangeAspect="1" noChangeArrowheads="1"/>
            </p:cNvSpPr>
            <p:nvPr userDrawn="1"/>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2" name="Oval 1044"/>
            <p:cNvSpPr>
              <a:spLocks noChangeAspect="1" noChangeArrowheads="1"/>
            </p:cNvSpPr>
            <p:nvPr userDrawn="1"/>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 name="Oval 1045"/>
            <p:cNvSpPr>
              <a:spLocks noChangeAspect="1" noChangeArrowheads="1"/>
            </p:cNvSpPr>
            <p:nvPr userDrawn="1"/>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4" name="Oval 1046"/>
            <p:cNvSpPr>
              <a:spLocks noChangeAspect="1" noChangeArrowheads="1"/>
            </p:cNvSpPr>
            <p:nvPr userDrawn="1"/>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 name="Oval 1047"/>
            <p:cNvSpPr>
              <a:spLocks noChangeAspect="1" noChangeArrowheads="1"/>
            </p:cNvSpPr>
            <p:nvPr userDrawn="1"/>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6" name="Oval 1048"/>
            <p:cNvSpPr>
              <a:spLocks noChangeAspect="1" noChangeArrowheads="1"/>
            </p:cNvSpPr>
            <p:nvPr userDrawn="1"/>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7" name="Oval 1049"/>
            <p:cNvSpPr>
              <a:spLocks noChangeAspect="1" noChangeArrowheads="1"/>
            </p:cNvSpPr>
            <p:nvPr userDrawn="1"/>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8" name="Oval 1050"/>
            <p:cNvSpPr>
              <a:spLocks noChangeAspect="1" noChangeArrowheads="1"/>
            </p:cNvSpPr>
            <p:nvPr userDrawn="1"/>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9" name="Oval 1051"/>
            <p:cNvSpPr>
              <a:spLocks noChangeAspect="1" noChangeArrowheads="1"/>
            </p:cNvSpPr>
            <p:nvPr userDrawn="1"/>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0" name="Oval 1052"/>
            <p:cNvSpPr>
              <a:spLocks noChangeAspect="1" noChangeArrowheads="1"/>
            </p:cNvSpPr>
            <p:nvPr userDrawn="1"/>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1" name="Oval 1053"/>
            <p:cNvSpPr>
              <a:spLocks noChangeAspect="1" noChangeArrowheads="1"/>
            </p:cNvSpPr>
            <p:nvPr userDrawn="1"/>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 name="Oval 1054"/>
            <p:cNvSpPr>
              <a:spLocks noChangeAspect="1" noChangeArrowheads="1"/>
            </p:cNvSpPr>
            <p:nvPr userDrawn="1"/>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3" name="Oval 1055"/>
            <p:cNvSpPr>
              <a:spLocks noChangeAspect="1" noChangeArrowheads="1"/>
            </p:cNvSpPr>
            <p:nvPr userDrawn="1"/>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4" name="Oval 1056"/>
            <p:cNvSpPr>
              <a:spLocks noChangeAspect="1" noChangeArrowheads="1"/>
            </p:cNvSpPr>
            <p:nvPr userDrawn="1"/>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 name="Oval 1057"/>
            <p:cNvSpPr>
              <a:spLocks noChangeAspect="1" noChangeArrowheads="1"/>
            </p:cNvSpPr>
            <p:nvPr userDrawn="1"/>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 name="Oval 1058"/>
            <p:cNvSpPr>
              <a:spLocks noChangeAspect="1" noChangeArrowheads="1"/>
            </p:cNvSpPr>
            <p:nvPr userDrawn="1"/>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7" name="Oval 1059"/>
            <p:cNvSpPr>
              <a:spLocks noChangeAspect="1" noChangeArrowheads="1"/>
            </p:cNvSpPr>
            <p:nvPr userDrawn="1"/>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8" name="Oval 1060"/>
            <p:cNvSpPr>
              <a:spLocks noChangeAspect="1" noChangeArrowheads="1"/>
            </p:cNvSpPr>
            <p:nvPr userDrawn="1"/>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 name="Oval 1061"/>
            <p:cNvSpPr>
              <a:spLocks noChangeAspect="1" noChangeArrowheads="1"/>
            </p:cNvSpPr>
            <p:nvPr userDrawn="1"/>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0" name="Oval 1062"/>
            <p:cNvSpPr>
              <a:spLocks noChangeAspect="1" noChangeArrowheads="1"/>
            </p:cNvSpPr>
            <p:nvPr userDrawn="1"/>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 name="Oval 1063"/>
            <p:cNvSpPr>
              <a:spLocks noChangeAspect="1" noChangeArrowheads="1"/>
            </p:cNvSpPr>
            <p:nvPr userDrawn="1"/>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2" name="Oval 1064"/>
            <p:cNvSpPr>
              <a:spLocks noChangeAspect="1" noChangeArrowheads="1"/>
            </p:cNvSpPr>
            <p:nvPr userDrawn="1"/>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3" name="Oval 1065"/>
            <p:cNvSpPr>
              <a:spLocks noChangeAspect="1" noChangeArrowheads="1"/>
            </p:cNvSpPr>
            <p:nvPr userDrawn="1"/>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4" name="Oval 1066"/>
            <p:cNvSpPr>
              <a:spLocks noChangeAspect="1" noChangeArrowheads="1"/>
            </p:cNvSpPr>
            <p:nvPr userDrawn="1"/>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 name="Oval 1067"/>
            <p:cNvSpPr>
              <a:spLocks noChangeAspect="1" noChangeArrowheads="1"/>
            </p:cNvSpPr>
            <p:nvPr userDrawn="1"/>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 name="Oval 1068"/>
            <p:cNvSpPr>
              <a:spLocks noChangeAspect="1" noChangeArrowheads="1"/>
            </p:cNvSpPr>
            <p:nvPr userDrawn="1"/>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7" name="Oval 1069"/>
            <p:cNvSpPr>
              <a:spLocks noChangeAspect="1" noChangeArrowheads="1"/>
            </p:cNvSpPr>
            <p:nvPr userDrawn="1"/>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8" name="Oval 1070"/>
            <p:cNvSpPr>
              <a:spLocks noChangeAspect="1" noChangeArrowheads="1"/>
            </p:cNvSpPr>
            <p:nvPr userDrawn="1"/>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9" name="Oval 1071"/>
            <p:cNvSpPr>
              <a:spLocks noChangeAspect="1" noChangeArrowheads="1"/>
            </p:cNvSpPr>
            <p:nvPr userDrawn="1"/>
          </p:nvSpPr>
          <p:spPr bwMode="auto">
            <a:xfrm>
              <a:off x="7697570" y="4253262"/>
              <a:ext cx="85943" cy="85944"/>
            </a:xfrm>
            <a:prstGeom prst="ellipse">
              <a:avLst/>
            </a:prstGeom>
            <a:grpFill/>
            <a:ln>
              <a:noFill/>
            </a:ln>
            <a:effectLst/>
          </p:spPr>
          <p:txBody>
            <a:bodyPr wrap="none" anchor="ctr"/>
            <a:lstStyle/>
            <a:p>
              <a:endParaRPr lang="en-US"/>
            </a:p>
          </p:txBody>
        </p:sp>
        <p:sp>
          <p:nvSpPr>
            <p:cNvPr id="1110" name="Oval 1072"/>
            <p:cNvSpPr>
              <a:spLocks noChangeAspect="1" noChangeArrowheads="1"/>
            </p:cNvSpPr>
            <p:nvPr userDrawn="1"/>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1" name="Oval 1073"/>
            <p:cNvSpPr>
              <a:spLocks noChangeAspect="1" noChangeArrowheads="1"/>
            </p:cNvSpPr>
            <p:nvPr userDrawn="1"/>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2" name="Oval 1074"/>
            <p:cNvSpPr>
              <a:spLocks noChangeAspect="1" noChangeArrowheads="1"/>
            </p:cNvSpPr>
            <p:nvPr userDrawn="1"/>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3" name="Oval 1075"/>
            <p:cNvSpPr>
              <a:spLocks noChangeAspect="1" noChangeArrowheads="1"/>
            </p:cNvSpPr>
            <p:nvPr userDrawn="1"/>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4" name="Oval 1076"/>
            <p:cNvSpPr>
              <a:spLocks noChangeAspect="1" noChangeArrowheads="1"/>
            </p:cNvSpPr>
            <p:nvPr userDrawn="1"/>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5" name="Oval 1077"/>
            <p:cNvSpPr>
              <a:spLocks noChangeAspect="1" noChangeArrowheads="1"/>
            </p:cNvSpPr>
            <p:nvPr userDrawn="1"/>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 name="Oval 1078"/>
            <p:cNvSpPr>
              <a:spLocks noChangeAspect="1" noChangeArrowheads="1"/>
            </p:cNvSpPr>
            <p:nvPr userDrawn="1"/>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7" name="Oval 1079"/>
            <p:cNvSpPr>
              <a:spLocks noChangeAspect="1" noChangeArrowheads="1"/>
            </p:cNvSpPr>
            <p:nvPr userDrawn="1"/>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8" name="Oval 1080"/>
            <p:cNvSpPr>
              <a:spLocks noChangeAspect="1" noChangeArrowheads="1"/>
            </p:cNvSpPr>
            <p:nvPr userDrawn="1"/>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9" name="Oval 1081"/>
            <p:cNvSpPr>
              <a:spLocks noChangeAspect="1" noChangeArrowheads="1"/>
            </p:cNvSpPr>
            <p:nvPr userDrawn="1"/>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 name="Oval 1082"/>
            <p:cNvSpPr>
              <a:spLocks noChangeAspect="1" noChangeArrowheads="1"/>
            </p:cNvSpPr>
            <p:nvPr userDrawn="1"/>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1" name="Oval 1083"/>
            <p:cNvSpPr>
              <a:spLocks noChangeAspect="1" noChangeArrowheads="1"/>
            </p:cNvSpPr>
            <p:nvPr userDrawn="1"/>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2" name="Oval 1084"/>
            <p:cNvSpPr>
              <a:spLocks noChangeAspect="1" noChangeArrowheads="1"/>
            </p:cNvSpPr>
            <p:nvPr userDrawn="1"/>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3" name="Oval 1085"/>
            <p:cNvSpPr>
              <a:spLocks noChangeAspect="1" noChangeArrowheads="1"/>
            </p:cNvSpPr>
            <p:nvPr userDrawn="1"/>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4" name="Oval 1086"/>
            <p:cNvSpPr>
              <a:spLocks noChangeAspect="1" noChangeArrowheads="1"/>
            </p:cNvSpPr>
            <p:nvPr userDrawn="1"/>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5" name="Oval 1087"/>
            <p:cNvSpPr>
              <a:spLocks noChangeAspect="1" noChangeArrowheads="1"/>
            </p:cNvSpPr>
            <p:nvPr userDrawn="1"/>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 name="Oval 1088"/>
            <p:cNvSpPr>
              <a:spLocks noChangeAspect="1" noChangeArrowheads="1"/>
            </p:cNvSpPr>
            <p:nvPr userDrawn="1"/>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 name="Oval 1089"/>
            <p:cNvSpPr>
              <a:spLocks noChangeAspect="1" noChangeArrowheads="1"/>
            </p:cNvSpPr>
            <p:nvPr userDrawn="1"/>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 name="Oval 1090"/>
            <p:cNvSpPr>
              <a:spLocks noChangeAspect="1" noChangeArrowheads="1"/>
            </p:cNvSpPr>
            <p:nvPr userDrawn="1"/>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 name="Oval 1091"/>
            <p:cNvSpPr>
              <a:spLocks noChangeAspect="1" noChangeArrowheads="1"/>
            </p:cNvSpPr>
            <p:nvPr userDrawn="1"/>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 name="Oval 1092"/>
            <p:cNvSpPr>
              <a:spLocks noChangeAspect="1" noChangeArrowheads="1"/>
            </p:cNvSpPr>
            <p:nvPr userDrawn="1"/>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1" name="Oval 1093"/>
            <p:cNvSpPr>
              <a:spLocks noChangeAspect="1" noChangeArrowheads="1"/>
            </p:cNvSpPr>
            <p:nvPr userDrawn="1"/>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2" name="Oval 1094"/>
            <p:cNvSpPr>
              <a:spLocks noChangeAspect="1" noChangeArrowheads="1"/>
            </p:cNvSpPr>
            <p:nvPr userDrawn="1"/>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3" name="Oval 1095"/>
            <p:cNvSpPr>
              <a:spLocks noChangeAspect="1" noChangeArrowheads="1"/>
            </p:cNvSpPr>
            <p:nvPr userDrawn="1"/>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4" name="Oval 1096"/>
            <p:cNvSpPr>
              <a:spLocks noChangeAspect="1" noChangeArrowheads="1"/>
            </p:cNvSpPr>
            <p:nvPr userDrawn="1"/>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5" name="Oval 1097"/>
            <p:cNvSpPr>
              <a:spLocks noChangeAspect="1" noChangeArrowheads="1"/>
            </p:cNvSpPr>
            <p:nvPr userDrawn="1"/>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 name="Oval 1098"/>
            <p:cNvSpPr>
              <a:spLocks noChangeAspect="1" noChangeArrowheads="1"/>
            </p:cNvSpPr>
            <p:nvPr userDrawn="1"/>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7" name="Oval 1099"/>
            <p:cNvSpPr>
              <a:spLocks noChangeAspect="1" noChangeArrowheads="1"/>
            </p:cNvSpPr>
            <p:nvPr userDrawn="1"/>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8" name="Oval 1100"/>
            <p:cNvSpPr>
              <a:spLocks noChangeAspect="1" noChangeArrowheads="1"/>
            </p:cNvSpPr>
            <p:nvPr userDrawn="1"/>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9" name="Oval 1101"/>
            <p:cNvSpPr>
              <a:spLocks noChangeAspect="1" noChangeArrowheads="1"/>
            </p:cNvSpPr>
            <p:nvPr userDrawn="1"/>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0" name="Oval 1102"/>
            <p:cNvSpPr>
              <a:spLocks noChangeAspect="1" noChangeArrowheads="1"/>
            </p:cNvSpPr>
            <p:nvPr userDrawn="1"/>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1" name="Oval 1103"/>
            <p:cNvSpPr>
              <a:spLocks noChangeAspect="1" noChangeArrowheads="1"/>
            </p:cNvSpPr>
            <p:nvPr userDrawn="1"/>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2" name="Oval 1104"/>
            <p:cNvSpPr>
              <a:spLocks noChangeAspect="1" noChangeArrowheads="1"/>
            </p:cNvSpPr>
            <p:nvPr userDrawn="1"/>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3" name="Oval 1105"/>
            <p:cNvSpPr>
              <a:spLocks noChangeAspect="1" noChangeArrowheads="1"/>
            </p:cNvSpPr>
            <p:nvPr userDrawn="1"/>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4" name="Oval 1106"/>
            <p:cNvSpPr>
              <a:spLocks noChangeAspect="1" noChangeArrowheads="1"/>
            </p:cNvSpPr>
            <p:nvPr userDrawn="1"/>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5" name="Oval 1107"/>
            <p:cNvSpPr>
              <a:spLocks noChangeAspect="1" noChangeArrowheads="1"/>
            </p:cNvSpPr>
            <p:nvPr userDrawn="1"/>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 name="Oval 1108"/>
            <p:cNvSpPr>
              <a:spLocks noChangeAspect="1" noChangeArrowheads="1"/>
            </p:cNvSpPr>
            <p:nvPr userDrawn="1"/>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 name="Oval 1109"/>
            <p:cNvSpPr>
              <a:spLocks noChangeAspect="1" noChangeArrowheads="1"/>
            </p:cNvSpPr>
            <p:nvPr userDrawn="1"/>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 name="Oval 1110"/>
            <p:cNvSpPr>
              <a:spLocks noChangeAspect="1" noChangeArrowheads="1"/>
            </p:cNvSpPr>
            <p:nvPr userDrawn="1"/>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9" name="Oval 1111"/>
            <p:cNvSpPr>
              <a:spLocks noChangeAspect="1" noChangeArrowheads="1"/>
            </p:cNvSpPr>
            <p:nvPr userDrawn="1"/>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0" name="Oval 1112"/>
            <p:cNvSpPr>
              <a:spLocks noChangeAspect="1" noChangeArrowheads="1"/>
            </p:cNvSpPr>
            <p:nvPr userDrawn="1"/>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1" name="Oval 1113"/>
            <p:cNvSpPr>
              <a:spLocks noChangeAspect="1" noChangeArrowheads="1"/>
            </p:cNvSpPr>
            <p:nvPr userDrawn="1"/>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2" name="Oval 1114"/>
            <p:cNvSpPr>
              <a:spLocks noChangeAspect="1" noChangeArrowheads="1"/>
            </p:cNvSpPr>
            <p:nvPr userDrawn="1"/>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3" name="Oval 1115"/>
            <p:cNvSpPr>
              <a:spLocks noChangeAspect="1" noChangeArrowheads="1"/>
            </p:cNvSpPr>
            <p:nvPr userDrawn="1"/>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4" name="Oval 1116"/>
            <p:cNvSpPr>
              <a:spLocks noChangeAspect="1" noChangeArrowheads="1"/>
            </p:cNvSpPr>
            <p:nvPr userDrawn="1"/>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5" name="Oval 1117"/>
            <p:cNvSpPr>
              <a:spLocks noChangeAspect="1" noChangeArrowheads="1"/>
            </p:cNvSpPr>
            <p:nvPr userDrawn="1"/>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6" name="Oval 1118"/>
            <p:cNvSpPr>
              <a:spLocks noChangeAspect="1" noChangeArrowheads="1"/>
            </p:cNvSpPr>
            <p:nvPr userDrawn="1"/>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 name="Oval 1119"/>
            <p:cNvSpPr>
              <a:spLocks noChangeAspect="1" noChangeArrowheads="1"/>
            </p:cNvSpPr>
            <p:nvPr userDrawn="1"/>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 name="Oval 1120"/>
            <p:cNvSpPr>
              <a:spLocks noChangeAspect="1" noChangeArrowheads="1"/>
            </p:cNvSpPr>
            <p:nvPr userDrawn="1"/>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 name="Oval 1121"/>
            <p:cNvSpPr>
              <a:spLocks noChangeAspect="1" noChangeArrowheads="1"/>
            </p:cNvSpPr>
            <p:nvPr userDrawn="1"/>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 name="Oval 1122"/>
            <p:cNvSpPr>
              <a:spLocks noChangeAspect="1" noChangeArrowheads="1"/>
            </p:cNvSpPr>
            <p:nvPr userDrawn="1"/>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 name="Oval 1123"/>
            <p:cNvSpPr>
              <a:spLocks noChangeAspect="1" noChangeArrowheads="1"/>
            </p:cNvSpPr>
            <p:nvPr userDrawn="1"/>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 name="Oval 1124"/>
            <p:cNvSpPr>
              <a:spLocks noChangeAspect="1" noChangeArrowheads="1"/>
            </p:cNvSpPr>
            <p:nvPr userDrawn="1"/>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 name="Oval 1125"/>
            <p:cNvSpPr>
              <a:spLocks noChangeAspect="1" noChangeArrowheads="1"/>
            </p:cNvSpPr>
            <p:nvPr userDrawn="1"/>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 name="Oval 1126"/>
            <p:cNvSpPr>
              <a:spLocks noChangeAspect="1" noChangeArrowheads="1"/>
            </p:cNvSpPr>
            <p:nvPr userDrawn="1"/>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 name="Oval 1127"/>
            <p:cNvSpPr>
              <a:spLocks noChangeAspect="1" noChangeArrowheads="1"/>
            </p:cNvSpPr>
            <p:nvPr userDrawn="1"/>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6" name="Oval 1128"/>
            <p:cNvSpPr>
              <a:spLocks noChangeAspect="1" noChangeArrowheads="1"/>
            </p:cNvSpPr>
            <p:nvPr userDrawn="1"/>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 name="Oval 1129"/>
            <p:cNvSpPr>
              <a:spLocks noChangeAspect="1" noChangeArrowheads="1"/>
            </p:cNvSpPr>
            <p:nvPr userDrawn="1"/>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8" name="Oval 1130"/>
            <p:cNvSpPr>
              <a:spLocks noChangeAspect="1" noChangeArrowheads="1"/>
            </p:cNvSpPr>
            <p:nvPr userDrawn="1"/>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9" name="Oval 1131"/>
            <p:cNvSpPr>
              <a:spLocks noChangeAspect="1" noChangeArrowheads="1"/>
            </p:cNvSpPr>
            <p:nvPr userDrawn="1"/>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0" name="Oval 1132"/>
            <p:cNvSpPr>
              <a:spLocks noChangeAspect="1" noChangeArrowheads="1"/>
            </p:cNvSpPr>
            <p:nvPr userDrawn="1"/>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1" name="Oval 1133"/>
            <p:cNvSpPr>
              <a:spLocks noChangeAspect="1" noChangeArrowheads="1"/>
            </p:cNvSpPr>
            <p:nvPr userDrawn="1"/>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2" name="Oval 1134"/>
            <p:cNvSpPr>
              <a:spLocks noChangeAspect="1" noChangeArrowheads="1"/>
            </p:cNvSpPr>
            <p:nvPr userDrawn="1"/>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3" name="Oval 1135"/>
            <p:cNvSpPr>
              <a:spLocks noChangeAspect="1" noChangeArrowheads="1"/>
            </p:cNvSpPr>
            <p:nvPr userDrawn="1"/>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4" name="Oval 1136"/>
            <p:cNvSpPr>
              <a:spLocks noChangeAspect="1" noChangeArrowheads="1"/>
            </p:cNvSpPr>
            <p:nvPr userDrawn="1"/>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5" name="Oval 1137"/>
            <p:cNvSpPr>
              <a:spLocks noChangeAspect="1" noChangeArrowheads="1"/>
            </p:cNvSpPr>
            <p:nvPr userDrawn="1"/>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6" name="Oval 1138"/>
            <p:cNvSpPr>
              <a:spLocks noChangeAspect="1" noChangeArrowheads="1"/>
            </p:cNvSpPr>
            <p:nvPr userDrawn="1"/>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 name="Oval 1139"/>
            <p:cNvSpPr>
              <a:spLocks noChangeAspect="1" noChangeArrowheads="1"/>
            </p:cNvSpPr>
            <p:nvPr userDrawn="1"/>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8" name="Oval 1140"/>
            <p:cNvSpPr>
              <a:spLocks noChangeAspect="1" noChangeArrowheads="1"/>
            </p:cNvSpPr>
            <p:nvPr userDrawn="1"/>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9" name="Oval 1141"/>
            <p:cNvSpPr>
              <a:spLocks noChangeAspect="1" noChangeArrowheads="1"/>
            </p:cNvSpPr>
            <p:nvPr userDrawn="1"/>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0" name="Oval 1142"/>
            <p:cNvSpPr>
              <a:spLocks noChangeAspect="1" noChangeArrowheads="1"/>
            </p:cNvSpPr>
            <p:nvPr userDrawn="1"/>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1" name="Oval 1143"/>
            <p:cNvSpPr>
              <a:spLocks noChangeAspect="1" noChangeArrowheads="1"/>
            </p:cNvSpPr>
            <p:nvPr userDrawn="1"/>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2" name="Oval 1144"/>
            <p:cNvSpPr>
              <a:spLocks noChangeAspect="1" noChangeArrowheads="1"/>
            </p:cNvSpPr>
            <p:nvPr userDrawn="1"/>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3" name="Oval 1145"/>
            <p:cNvSpPr>
              <a:spLocks noChangeAspect="1" noChangeArrowheads="1"/>
            </p:cNvSpPr>
            <p:nvPr userDrawn="1"/>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4" name="Oval 1146"/>
            <p:cNvSpPr>
              <a:spLocks noChangeAspect="1" noChangeArrowheads="1"/>
            </p:cNvSpPr>
            <p:nvPr userDrawn="1"/>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5" name="Oval 1147"/>
            <p:cNvSpPr>
              <a:spLocks noChangeAspect="1" noChangeArrowheads="1"/>
            </p:cNvSpPr>
            <p:nvPr userDrawn="1"/>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6" name="Oval 1148"/>
            <p:cNvSpPr>
              <a:spLocks noChangeAspect="1" noChangeArrowheads="1"/>
            </p:cNvSpPr>
            <p:nvPr userDrawn="1"/>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7" name="Oval 1149"/>
            <p:cNvSpPr>
              <a:spLocks noChangeAspect="1" noChangeArrowheads="1"/>
            </p:cNvSpPr>
            <p:nvPr userDrawn="1"/>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 name="Oval 1150"/>
            <p:cNvSpPr>
              <a:spLocks noChangeAspect="1" noChangeArrowheads="1"/>
            </p:cNvSpPr>
            <p:nvPr userDrawn="1"/>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9" name="Oval 1151"/>
            <p:cNvSpPr>
              <a:spLocks noChangeAspect="1" noChangeArrowheads="1"/>
            </p:cNvSpPr>
            <p:nvPr userDrawn="1"/>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0" name="Oval 1152"/>
            <p:cNvSpPr>
              <a:spLocks noChangeAspect="1" noChangeArrowheads="1"/>
            </p:cNvSpPr>
            <p:nvPr userDrawn="1"/>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1" name="Oval 1153"/>
            <p:cNvSpPr>
              <a:spLocks noChangeAspect="1" noChangeArrowheads="1"/>
            </p:cNvSpPr>
            <p:nvPr userDrawn="1"/>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2" name="Oval 1154"/>
            <p:cNvSpPr>
              <a:spLocks noChangeAspect="1" noChangeArrowheads="1"/>
            </p:cNvSpPr>
            <p:nvPr userDrawn="1"/>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3" name="Oval 1155"/>
            <p:cNvSpPr>
              <a:spLocks noChangeAspect="1" noChangeArrowheads="1"/>
            </p:cNvSpPr>
            <p:nvPr userDrawn="1"/>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4" name="Oval 1156"/>
            <p:cNvSpPr>
              <a:spLocks noChangeAspect="1" noChangeArrowheads="1"/>
            </p:cNvSpPr>
            <p:nvPr userDrawn="1"/>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5" name="Oval 1157"/>
            <p:cNvSpPr>
              <a:spLocks noChangeAspect="1" noChangeArrowheads="1"/>
            </p:cNvSpPr>
            <p:nvPr userDrawn="1"/>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6" name="Oval 1158"/>
            <p:cNvSpPr>
              <a:spLocks noChangeAspect="1" noChangeArrowheads="1"/>
            </p:cNvSpPr>
            <p:nvPr userDrawn="1"/>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7" name="Oval 1159"/>
            <p:cNvSpPr>
              <a:spLocks noChangeAspect="1" noChangeArrowheads="1"/>
            </p:cNvSpPr>
            <p:nvPr userDrawn="1"/>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 name="Oval 1160"/>
            <p:cNvSpPr>
              <a:spLocks noChangeAspect="1" noChangeArrowheads="1"/>
            </p:cNvSpPr>
            <p:nvPr userDrawn="1"/>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 name="Oval 1161"/>
            <p:cNvSpPr>
              <a:spLocks noChangeAspect="1" noChangeArrowheads="1"/>
            </p:cNvSpPr>
            <p:nvPr userDrawn="1"/>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0" name="Oval 1162"/>
            <p:cNvSpPr>
              <a:spLocks noChangeAspect="1" noChangeArrowheads="1"/>
            </p:cNvSpPr>
            <p:nvPr userDrawn="1"/>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1" name="Oval 1163"/>
            <p:cNvSpPr>
              <a:spLocks noChangeAspect="1" noChangeArrowheads="1"/>
            </p:cNvSpPr>
            <p:nvPr userDrawn="1"/>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2" name="Oval 1164"/>
            <p:cNvSpPr>
              <a:spLocks noChangeAspect="1" noChangeArrowheads="1"/>
            </p:cNvSpPr>
            <p:nvPr userDrawn="1"/>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3" name="Oval 1165"/>
            <p:cNvSpPr>
              <a:spLocks noChangeAspect="1" noChangeArrowheads="1"/>
            </p:cNvSpPr>
            <p:nvPr userDrawn="1"/>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4" name="Oval 1166"/>
            <p:cNvSpPr>
              <a:spLocks noChangeAspect="1" noChangeArrowheads="1"/>
            </p:cNvSpPr>
            <p:nvPr userDrawn="1"/>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5" name="Oval 1167"/>
            <p:cNvSpPr>
              <a:spLocks noChangeAspect="1" noChangeArrowheads="1"/>
            </p:cNvSpPr>
            <p:nvPr userDrawn="1"/>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6" name="Oval 1168"/>
            <p:cNvSpPr>
              <a:spLocks noChangeAspect="1" noChangeArrowheads="1"/>
            </p:cNvSpPr>
            <p:nvPr userDrawn="1"/>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7" name="Oval 1169"/>
            <p:cNvSpPr>
              <a:spLocks noChangeAspect="1" noChangeArrowheads="1"/>
            </p:cNvSpPr>
            <p:nvPr userDrawn="1"/>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 name="Oval 1170"/>
            <p:cNvSpPr>
              <a:spLocks noChangeAspect="1" noChangeArrowheads="1"/>
            </p:cNvSpPr>
            <p:nvPr userDrawn="1"/>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9" name="Oval 1171"/>
            <p:cNvSpPr>
              <a:spLocks noChangeAspect="1" noChangeArrowheads="1"/>
            </p:cNvSpPr>
            <p:nvPr userDrawn="1"/>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0" name="Oval 1172"/>
            <p:cNvSpPr>
              <a:spLocks noChangeAspect="1" noChangeArrowheads="1"/>
            </p:cNvSpPr>
            <p:nvPr userDrawn="1"/>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 name="Oval 1173"/>
            <p:cNvSpPr>
              <a:spLocks noChangeAspect="1" noChangeArrowheads="1"/>
            </p:cNvSpPr>
            <p:nvPr userDrawn="1"/>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2" name="Oval 1174"/>
            <p:cNvSpPr>
              <a:spLocks noChangeAspect="1" noChangeArrowheads="1"/>
            </p:cNvSpPr>
            <p:nvPr userDrawn="1"/>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3" name="Oval 1175"/>
            <p:cNvSpPr>
              <a:spLocks noChangeAspect="1" noChangeArrowheads="1"/>
            </p:cNvSpPr>
            <p:nvPr userDrawn="1"/>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4" name="Oval 1176"/>
            <p:cNvSpPr>
              <a:spLocks noChangeAspect="1" noChangeArrowheads="1"/>
            </p:cNvSpPr>
            <p:nvPr userDrawn="1"/>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5" name="Oval 1177"/>
            <p:cNvSpPr>
              <a:spLocks noChangeAspect="1" noChangeArrowheads="1"/>
            </p:cNvSpPr>
            <p:nvPr userDrawn="1"/>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6" name="Oval 1178"/>
            <p:cNvSpPr>
              <a:spLocks noChangeAspect="1" noChangeArrowheads="1"/>
            </p:cNvSpPr>
            <p:nvPr userDrawn="1"/>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7" name="Oval 1179"/>
            <p:cNvSpPr>
              <a:spLocks noChangeAspect="1" noChangeArrowheads="1"/>
            </p:cNvSpPr>
            <p:nvPr userDrawn="1"/>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 name="Oval 1180"/>
            <p:cNvSpPr>
              <a:spLocks noChangeAspect="1" noChangeArrowheads="1"/>
            </p:cNvSpPr>
            <p:nvPr userDrawn="1"/>
          </p:nvSpPr>
          <p:spPr bwMode="auto">
            <a:xfrm>
              <a:off x="7922229" y="4875977"/>
              <a:ext cx="85944" cy="85943"/>
            </a:xfrm>
            <a:prstGeom prst="ellipse">
              <a:avLst/>
            </a:prstGeom>
            <a:grpFill/>
            <a:ln>
              <a:noFill/>
            </a:ln>
            <a:effectLst/>
          </p:spPr>
          <p:txBody>
            <a:bodyPr wrap="none" anchor="ctr"/>
            <a:lstStyle/>
            <a:p>
              <a:endParaRPr lang="en-US"/>
            </a:p>
          </p:txBody>
        </p:sp>
        <p:sp>
          <p:nvSpPr>
            <p:cNvPr id="1219" name="Oval 1181"/>
            <p:cNvSpPr>
              <a:spLocks noChangeAspect="1" noChangeArrowheads="1"/>
            </p:cNvSpPr>
            <p:nvPr userDrawn="1"/>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0" name="Oval 1182"/>
            <p:cNvSpPr>
              <a:spLocks noChangeAspect="1" noChangeArrowheads="1"/>
            </p:cNvSpPr>
            <p:nvPr userDrawn="1"/>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1" name="Oval 1183"/>
            <p:cNvSpPr>
              <a:spLocks noChangeAspect="1" noChangeArrowheads="1"/>
            </p:cNvSpPr>
            <p:nvPr userDrawn="1"/>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2" name="Oval 1184"/>
            <p:cNvSpPr>
              <a:spLocks noChangeAspect="1" noChangeArrowheads="1"/>
            </p:cNvSpPr>
            <p:nvPr userDrawn="1"/>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3" name="Oval 1185"/>
            <p:cNvSpPr>
              <a:spLocks noChangeAspect="1" noChangeArrowheads="1"/>
            </p:cNvSpPr>
            <p:nvPr userDrawn="1"/>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4" name="Oval 1186"/>
            <p:cNvSpPr>
              <a:spLocks noChangeAspect="1" noChangeArrowheads="1"/>
            </p:cNvSpPr>
            <p:nvPr userDrawn="1"/>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5" name="Oval 1187"/>
            <p:cNvSpPr>
              <a:spLocks noChangeAspect="1" noChangeArrowheads="1"/>
            </p:cNvSpPr>
            <p:nvPr userDrawn="1"/>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6" name="Oval 1188"/>
            <p:cNvSpPr>
              <a:spLocks noChangeAspect="1" noChangeArrowheads="1"/>
            </p:cNvSpPr>
            <p:nvPr userDrawn="1"/>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7" name="Oval 1189"/>
            <p:cNvSpPr>
              <a:spLocks noChangeAspect="1" noChangeArrowheads="1"/>
            </p:cNvSpPr>
            <p:nvPr userDrawn="1"/>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 name="Oval 1190"/>
            <p:cNvSpPr>
              <a:spLocks noChangeAspect="1" noChangeArrowheads="1"/>
            </p:cNvSpPr>
            <p:nvPr userDrawn="1"/>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 name="Oval 1191"/>
            <p:cNvSpPr>
              <a:spLocks noChangeAspect="1" noChangeArrowheads="1"/>
            </p:cNvSpPr>
            <p:nvPr userDrawn="1"/>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 name="Oval 1192"/>
            <p:cNvSpPr>
              <a:spLocks noChangeAspect="1" noChangeArrowheads="1"/>
            </p:cNvSpPr>
            <p:nvPr userDrawn="1"/>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 name="Oval 1193"/>
            <p:cNvSpPr>
              <a:spLocks noChangeAspect="1" noChangeArrowheads="1"/>
            </p:cNvSpPr>
            <p:nvPr userDrawn="1"/>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 name="Oval 1194"/>
            <p:cNvSpPr>
              <a:spLocks noChangeAspect="1" noChangeArrowheads="1"/>
            </p:cNvSpPr>
            <p:nvPr userDrawn="1"/>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 name="Oval 1195"/>
            <p:cNvSpPr>
              <a:spLocks noChangeAspect="1" noChangeArrowheads="1"/>
            </p:cNvSpPr>
            <p:nvPr userDrawn="1"/>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 name="Oval 1196"/>
            <p:cNvSpPr>
              <a:spLocks noChangeAspect="1" noChangeArrowheads="1"/>
            </p:cNvSpPr>
            <p:nvPr userDrawn="1"/>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 name="Oval 1197"/>
            <p:cNvSpPr>
              <a:spLocks noChangeAspect="1" noChangeArrowheads="1"/>
            </p:cNvSpPr>
            <p:nvPr userDrawn="1"/>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6" name="Oval 1198"/>
            <p:cNvSpPr>
              <a:spLocks noChangeAspect="1" noChangeArrowheads="1"/>
            </p:cNvSpPr>
            <p:nvPr userDrawn="1"/>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7" name="Oval 1199"/>
            <p:cNvSpPr>
              <a:spLocks noChangeAspect="1" noChangeArrowheads="1"/>
            </p:cNvSpPr>
            <p:nvPr userDrawn="1"/>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8"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 name="Oval 1201"/>
            <p:cNvSpPr>
              <a:spLocks noChangeAspect="1" noChangeArrowheads="1"/>
            </p:cNvSpPr>
            <p:nvPr userDrawn="1"/>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0"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 name="Oval 1203"/>
            <p:cNvSpPr>
              <a:spLocks noChangeAspect="1" noChangeArrowheads="1"/>
            </p:cNvSpPr>
            <p:nvPr userDrawn="1"/>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2" name="Oval 1204"/>
            <p:cNvSpPr>
              <a:spLocks noChangeAspect="1" noChangeArrowheads="1"/>
            </p:cNvSpPr>
            <p:nvPr userDrawn="1"/>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3" name="Oval 1205"/>
            <p:cNvSpPr>
              <a:spLocks noChangeAspect="1" noChangeArrowheads="1"/>
            </p:cNvSpPr>
            <p:nvPr userDrawn="1"/>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4" name="Oval 1206"/>
            <p:cNvSpPr>
              <a:spLocks noChangeAspect="1" noChangeArrowheads="1"/>
            </p:cNvSpPr>
            <p:nvPr userDrawn="1"/>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5" name="Oval 1207"/>
            <p:cNvSpPr>
              <a:spLocks noChangeAspect="1" noChangeArrowheads="1"/>
            </p:cNvSpPr>
            <p:nvPr userDrawn="1"/>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6" name="Oval 1208"/>
            <p:cNvSpPr>
              <a:spLocks noChangeAspect="1" noChangeArrowheads="1"/>
            </p:cNvSpPr>
            <p:nvPr userDrawn="1"/>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 name="Oval 1209"/>
            <p:cNvSpPr>
              <a:spLocks noChangeAspect="1" noChangeArrowheads="1"/>
            </p:cNvSpPr>
            <p:nvPr userDrawn="1"/>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8" name="Oval 1210"/>
            <p:cNvSpPr>
              <a:spLocks noChangeAspect="1" noChangeArrowheads="1"/>
            </p:cNvSpPr>
            <p:nvPr userDrawn="1"/>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 name="Oval 1211"/>
            <p:cNvSpPr>
              <a:spLocks noChangeAspect="1" noChangeArrowheads="1"/>
            </p:cNvSpPr>
            <p:nvPr userDrawn="1"/>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0" name="Oval 1212"/>
            <p:cNvSpPr>
              <a:spLocks noChangeAspect="1" noChangeArrowheads="1"/>
            </p:cNvSpPr>
            <p:nvPr userDrawn="1"/>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1" name="Oval 1213"/>
            <p:cNvSpPr>
              <a:spLocks noChangeAspect="1" noChangeArrowheads="1"/>
            </p:cNvSpPr>
            <p:nvPr userDrawn="1"/>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2" name="Oval 1214"/>
            <p:cNvSpPr>
              <a:spLocks noChangeAspect="1" noChangeArrowheads="1"/>
            </p:cNvSpPr>
            <p:nvPr userDrawn="1"/>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3" name="Oval 1215"/>
            <p:cNvSpPr>
              <a:spLocks noChangeAspect="1" noChangeArrowheads="1"/>
            </p:cNvSpPr>
            <p:nvPr userDrawn="1"/>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4" name="Oval 1216"/>
            <p:cNvSpPr>
              <a:spLocks noChangeAspect="1" noChangeArrowheads="1"/>
            </p:cNvSpPr>
            <p:nvPr userDrawn="1"/>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5" name="Oval 1217"/>
            <p:cNvSpPr>
              <a:spLocks noChangeAspect="1" noChangeArrowheads="1"/>
            </p:cNvSpPr>
            <p:nvPr userDrawn="1"/>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6" name="Oval 1218"/>
            <p:cNvSpPr>
              <a:spLocks noChangeAspect="1" noChangeArrowheads="1"/>
            </p:cNvSpPr>
            <p:nvPr userDrawn="1"/>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7" name="Oval 1219"/>
            <p:cNvSpPr>
              <a:spLocks noChangeAspect="1" noChangeArrowheads="1"/>
            </p:cNvSpPr>
            <p:nvPr userDrawn="1"/>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8" name="Oval 1220"/>
            <p:cNvSpPr>
              <a:spLocks noChangeAspect="1" noChangeArrowheads="1"/>
            </p:cNvSpPr>
            <p:nvPr userDrawn="1"/>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 name="Oval 1221"/>
            <p:cNvSpPr>
              <a:spLocks noChangeAspect="1" noChangeArrowheads="1"/>
            </p:cNvSpPr>
            <p:nvPr userDrawn="1"/>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 name="Oval 1222"/>
            <p:cNvSpPr>
              <a:spLocks noChangeAspect="1" noChangeArrowheads="1"/>
            </p:cNvSpPr>
            <p:nvPr userDrawn="1"/>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 name="Oval 1223"/>
            <p:cNvSpPr>
              <a:spLocks noChangeAspect="1" noChangeArrowheads="1"/>
            </p:cNvSpPr>
            <p:nvPr userDrawn="1"/>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 name="Group 6"/>
          <p:cNvGrpSpPr/>
          <p:nvPr/>
        </p:nvGrpSpPr>
        <p:grpSpPr>
          <a:xfrm>
            <a:off x="-232503" y="2585507"/>
            <a:ext cx="5558467" cy="2430797"/>
            <a:chOff x="1442864" y="2738461"/>
            <a:chExt cx="5558467" cy="2430797"/>
          </a:xfrm>
        </p:grpSpPr>
        <p:sp>
          <p:nvSpPr>
            <p:cNvPr id="1289" name="Oval 359"/>
            <p:cNvSpPr>
              <a:spLocks noChangeAspect="1" noChangeArrowheads="1"/>
            </p:cNvSpPr>
            <p:nvPr/>
          </p:nvSpPr>
          <p:spPr bwMode="auto">
            <a:xfrm>
              <a:off x="4185921" y="2738461"/>
              <a:ext cx="72352" cy="72352"/>
            </a:xfrm>
            <a:prstGeom prst="ellipse">
              <a:avLst/>
            </a:prstGeom>
            <a:solidFill>
              <a:srgbClr val="00B0F0"/>
            </a:solidFill>
            <a:ln>
              <a:noFill/>
            </a:ln>
            <a:effectLst/>
          </p:spPr>
          <p:txBody>
            <a:bodyPr wrap="none" anchor="ctr"/>
            <a:lstStyle/>
            <a:p>
              <a:endParaRPr lang="en-US" dirty="0"/>
            </a:p>
          </p:txBody>
        </p:sp>
        <p:sp>
          <p:nvSpPr>
            <p:cNvPr id="1290" name="Oval 363"/>
            <p:cNvSpPr>
              <a:spLocks noChangeAspect="1" noChangeArrowheads="1"/>
            </p:cNvSpPr>
            <p:nvPr/>
          </p:nvSpPr>
          <p:spPr bwMode="auto">
            <a:xfrm>
              <a:off x="4659387" y="2738461"/>
              <a:ext cx="72353" cy="72352"/>
            </a:xfrm>
            <a:prstGeom prst="ellipse">
              <a:avLst/>
            </a:prstGeom>
            <a:solidFill>
              <a:srgbClr val="00B0F0"/>
            </a:solidFill>
            <a:ln>
              <a:noFill/>
            </a:ln>
            <a:effectLst/>
          </p:spPr>
          <p:txBody>
            <a:bodyPr wrap="none" anchor="ctr"/>
            <a:lstStyle/>
            <a:p>
              <a:endParaRPr lang="en-US"/>
            </a:p>
          </p:txBody>
        </p:sp>
        <p:sp>
          <p:nvSpPr>
            <p:cNvPr id="1291" name="Oval 408"/>
            <p:cNvSpPr>
              <a:spLocks noChangeAspect="1" noChangeArrowheads="1"/>
            </p:cNvSpPr>
            <p:nvPr/>
          </p:nvSpPr>
          <p:spPr bwMode="auto">
            <a:xfrm>
              <a:off x="3807657" y="2826045"/>
              <a:ext cx="72352" cy="72353"/>
            </a:xfrm>
            <a:prstGeom prst="ellipse">
              <a:avLst/>
            </a:prstGeom>
            <a:solidFill>
              <a:srgbClr val="00B0F0"/>
            </a:solidFill>
            <a:ln>
              <a:noFill/>
            </a:ln>
            <a:effectLst/>
          </p:spPr>
          <p:txBody>
            <a:bodyPr wrap="none" anchor="ctr"/>
            <a:lstStyle/>
            <a:p>
              <a:endParaRPr lang="en-US" dirty="0"/>
            </a:p>
          </p:txBody>
        </p:sp>
        <p:sp>
          <p:nvSpPr>
            <p:cNvPr id="1292" name="Oval 494"/>
            <p:cNvSpPr>
              <a:spLocks noChangeAspect="1" noChangeArrowheads="1"/>
            </p:cNvSpPr>
            <p:nvPr/>
          </p:nvSpPr>
          <p:spPr bwMode="auto">
            <a:xfrm>
              <a:off x="2105463" y="2999946"/>
              <a:ext cx="72353" cy="72352"/>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3" name="Oval 509"/>
            <p:cNvSpPr>
              <a:spLocks noChangeAspect="1" noChangeArrowheads="1"/>
            </p:cNvSpPr>
            <p:nvPr/>
          </p:nvSpPr>
          <p:spPr bwMode="auto">
            <a:xfrm>
              <a:off x="4375054" y="2999946"/>
              <a:ext cx="72353" cy="72352"/>
            </a:xfrm>
            <a:prstGeom prst="ellipse">
              <a:avLst/>
            </a:prstGeom>
            <a:solidFill>
              <a:srgbClr val="00B0F0"/>
            </a:solidFill>
            <a:ln>
              <a:noFill/>
            </a:ln>
            <a:effectLst/>
          </p:spPr>
          <p:txBody>
            <a:bodyPr wrap="none" anchor="ctr"/>
            <a:lstStyle/>
            <a:p>
              <a:endParaRPr lang="en-US"/>
            </a:p>
          </p:txBody>
        </p:sp>
        <p:sp>
          <p:nvSpPr>
            <p:cNvPr id="1294" name="Oval 536"/>
            <p:cNvSpPr>
              <a:spLocks noChangeAspect="1" noChangeArrowheads="1"/>
            </p:cNvSpPr>
            <p:nvPr/>
          </p:nvSpPr>
          <p:spPr bwMode="auto">
            <a:xfrm>
              <a:off x="1442864" y="3087530"/>
              <a:ext cx="72353" cy="72353"/>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5" name="Oval 552"/>
            <p:cNvSpPr>
              <a:spLocks noChangeAspect="1" noChangeArrowheads="1"/>
            </p:cNvSpPr>
            <p:nvPr/>
          </p:nvSpPr>
          <p:spPr bwMode="auto">
            <a:xfrm>
              <a:off x="3902857" y="3087530"/>
              <a:ext cx="72353" cy="72353"/>
            </a:xfrm>
            <a:prstGeom prst="ellipse">
              <a:avLst/>
            </a:prstGeom>
            <a:solidFill>
              <a:srgbClr val="00B0F0"/>
            </a:solidFill>
            <a:ln>
              <a:noFill/>
            </a:ln>
            <a:effectLst/>
          </p:spPr>
          <p:txBody>
            <a:bodyPr wrap="none" anchor="ctr"/>
            <a:lstStyle/>
            <a:p>
              <a:endParaRPr lang="en-US"/>
            </a:p>
          </p:txBody>
        </p:sp>
        <p:sp>
          <p:nvSpPr>
            <p:cNvPr id="1296" name="Oval 596"/>
            <p:cNvSpPr>
              <a:spLocks noChangeAspect="1" noChangeArrowheads="1"/>
            </p:cNvSpPr>
            <p:nvPr/>
          </p:nvSpPr>
          <p:spPr bwMode="auto">
            <a:xfrm>
              <a:off x="2577659" y="3175116"/>
              <a:ext cx="72353" cy="72352"/>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7" name="Oval 603"/>
            <p:cNvSpPr>
              <a:spLocks noChangeAspect="1" noChangeArrowheads="1"/>
            </p:cNvSpPr>
            <p:nvPr/>
          </p:nvSpPr>
          <p:spPr bwMode="auto">
            <a:xfrm>
              <a:off x="4281122" y="3175116"/>
              <a:ext cx="72353" cy="72352"/>
            </a:xfrm>
            <a:prstGeom prst="ellipse">
              <a:avLst/>
            </a:prstGeom>
            <a:solidFill>
              <a:srgbClr val="00B0F0"/>
            </a:solidFill>
            <a:ln>
              <a:noFill/>
            </a:ln>
            <a:effectLst/>
          </p:spPr>
          <p:txBody>
            <a:bodyPr wrap="none" anchor="ctr"/>
            <a:lstStyle/>
            <a:p>
              <a:endParaRPr lang="en-US"/>
            </a:p>
          </p:txBody>
        </p:sp>
        <p:sp>
          <p:nvSpPr>
            <p:cNvPr id="1298" name="Oval 630"/>
            <p:cNvSpPr>
              <a:spLocks noChangeAspect="1" noChangeArrowheads="1"/>
            </p:cNvSpPr>
            <p:nvPr/>
          </p:nvSpPr>
          <p:spPr bwMode="auto">
            <a:xfrm>
              <a:off x="6835046" y="3175116"/>
              <a:ext cx="72353" cy="72352"/>
            </a:xfrm>
            <a:prstGeom prst="ellipse">
              <a:avLst/>
            </a:prstGeom>
            <a:solidFill>
              <a:srgbClr val="00B0F0"/>
            </a:solidFill>
            <a:ln>
              <a:noFill/>
            </a:ln>
            <a:effectLst/>
          </p:spPr>
          <p:txBody>
            <a:bodyPr wrap="none" anchor="ctr"/>
            <a:lstStyle/>
            <a:p>
              <a:endParaRPr lang="en-US"/>
            </a:p>
          </p:txBody>
        </p:sp>
        <p:sp>
          <p:nvSpPr>
            <p:cNvPr id="1299" name="Oval 642"/>
            <p:cNvSpPr>
              <a:spLocks noChangeAspect="1" noChangeArrowheads="1"/>
            </p:cNvSpPr>
            <p:nvPr/>
          </p:nvSpPr>
          <p:spPr bwMode="auto">
            <a:xfrm>
              <a:off x="2483727" y="3262701"/>
              <a:ext cx="72353" cy="72353"/>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 name="Oval 711"/>
            <p:cNvSpPr>
              <a:spLocks noChangeAspect="1" noChangeArrowheads="1"/>
            </p:cNvSpPr>
            <p:nvPr/>
          </p:nvSpPr>
          <p:spPr bwMode="auto">
            <a:xfrm>
              <a:off x="1442864" y="3436602"/>
              <a:ext cx="72353" cy="72352"/>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 name="Oval 727"/>
            <p:cNvSpPr>
              <a:spLocks noChangeAspect="1" noChangeArrowheads="1"/>
            </p:cNvSpPr>
            <p:nvPr/>
          </p:nvSpPr>
          <p:spPr bwMode="auto">
            <a:xfrm>
              <a:off x="4564187" y="3436602"/>
              <a:ext cx="72352" cy="72352"/>
            </a:xfrm>
            <a:prstGeom prst="ellipse">
              <a:avLst/>
            </a:prstGeom>
            <a:solidFill>
              <a:srgbClr val="00B0F0"/>
            </a:solidFill>
            <a:ln>
              <a:noFill/>
            </a:ln>
            <a:effectLst/>
          </p:spPr>
          <p:txBody>
            <a:bodyPr wrap="none" anchor="ctr"/>
            <a:lstStyle/>
            <a:p>
              <a:endParaRPr lang="en-US"/>
            </a:p>
          </p:txBody>
        </p:sp>
        <p:sp>
          <p:nvSpPr>
            <p:cNvPr id="1302" name="Oval 746"/>
            <p:cNvSpPr>
              <a:spLocks noChangeAspect="1" noChangeArrowheads="1"/>
            </p:cNvSpPr>
            <p:nvPr/>
          </p:nvSpPr>
          <p:spPr bwMode="auto">
            <a:xfrm>
              <a:off x="6645914" y="3436602"/>
              <a:ext cx="72352" cy="72352"/>
            </a:xfrm>
            <a:prstGeom prst="ellipse">
              <a:avLst/>
            </a:prstGeom>
            <a:solidFill>
              <a:srgbClr val="00B0F0"/>
            </a:solidFill>
            <a:ln>
              <a:noFill/>
            </a:ln>
            <a:effectLst/>
          </p:spPr>
          <p:txBody>
            <a:bodyPr wrap="none" anchor="ctr"/>
            <a:lstStyle/>
            <a:p>
              <a:endParaRPr lang="en-US"/>
            </a:p>
          </p:txBody>
        </p:sp>
        <p:sp>
          <p:nvSpPr>
            <p:cNvPr id="1303" name="Oval 819"/>
            <p:cNvSpPr>
              <a:spLocks noChangeAspect="1" noChangeArrowheads="1"/>
            </p:cNvSpPr>
            <p:nvPr/>
          </p:nvSpPr>
          <p:spPr bwMode="auto">
            <a:xfrm>
              <a:off x="2294596" y="3699355"/>
              <a:ext cx="72352" cy="72353"/>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4" name="Oval 932"/>
            <p:cNvSpPr>
              <a:spLocks noChangeAspect="1" noChangeArrowheads="1"/>
            </p:cNvSpPr>
            <p:nvPr/>
          </p:nvSpPr>
          <p:spPr bwMode="auto">
            <a:xfrm>
              <a:off x="6361580" y="3960841"/>
              <a:ext cx="72352" cy="72353"/>
            </a:xfrm>
            <a:prstGeom prst="ellipse">
              <a:avLst/>
            </a:prstGeom>
            <a:solidFill>
              <a:srgbClr val="00B0F0"/>
            </a:solidFill>
            <a:ln>
              <a:noFill/>
            </a:ln>
            <a:effectLst/>
          </p:spPr>
          <p:txBody>
            <a:bodyPr wrap="none" anchor="ctr"/>
            <a:lstStyle/>
            <a:p>
              <a:endParaRPr lang="en-US"/>
            </a:p>
          </p:txBody>
        </p:sp>
        <p:sp>
          <p:nvSpPr>
            <p:cNvPr id="1305" name="Oval 1012"/>
            <p:cNvSpPr>
              <a:spLocks noChangeAspect="1" noChangeArrowheads="1"/>
            </p:cNvSpPr>
            <p:nvPr/>
          </p:nvSpPr>
          <p:spPr bwMode="auto">
            <a:xfrm>
              <a:off x="6172448" y="4309911"/>
              <a:ext cx="72353" cy="72352"/>
            </a:xfrm>
            <a:prstGeom prst="ellipse">
              <a:avLst/>
            </a:prstGeom>
            <a:solidFill>
              <a:srgbClr val="00B0F0"/>
            </a:solidFill>
            <a:ln>
              <a:noFill/>
            </a:ln>
            <a:effectLst/>
          </p:spPr>
          <p:txBody>
            <a:bodyPr wrap="none" anchor="ctr"/>
            <a:lstStyle/>
            <a:p>
              <a:endParaRPr lang="en-US"/>
            </a:p>
          </p:txBody>
        </p:sp>
        <p:sp>
          <p:nvSpPr>
            <p:cNvPr id="1306" name="Oval 1071"/>
            <p:cNvSpPr>
              <a:spLocks noChangeAspect="1" noChangeArrowheads="1"/>
            </p:cNvSpPr>
            <p:nvPr/>
          </p:nvSpPr>
          <p:spPr bwMode="auto">
            <a:xfrm>
              <a:off x="6739846" y="4572666"/>
              <a:ext cx="72352" cy="72353"/>
            </a:xfrm>
            <a:prstGeom prst="ellipse">
              <a:avLst/>
            </a:prstGeom>
            <a:solidFill>
              <a:srgbClr val="00B0F0"/>
            </a:solidFill>
            <a:ln>
              <a:noFill/>
            </a:ln>
            <a:effectLst/>
          </p:spPr>
          <p:txBody>
            <a:bodyPr wrap="none" anchor="ctr"/>
            <a:lstStyle/>
            <a:p>
              <a:endParaRPr lang="en-US"/>
            </a:p>
          </p:txBody>
        </p:sp>
        <p:sp>
          <p:nvSpPr>
            <p:cNvPr id="1307" name="Oval 1109"/>
            <p:cNvSpPr>
              <a:spLocks noChangeAspect="1" noChangeArrowheads="1"/>
            </p:cNvSpPr>
            <p:nvPr/>
          </p:nvSpPr>
          <p:spPr bwMode="auto">
            <a:xfrm>
              <a:off x="2957194" y="4834151"/>
              <a:ext cx="72352" cy="72353"/>
            </a:xfrm>
            <a:prstGeom prst="ellipse">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8" name="Oval 1180"/>
            <p:cNvSpPr>
              <a:spLocks noChangeAspect="1" noChangeArrowheads="1"/>
            </p:cNvSpPr>
            <p:nvPr/>
          </p:nvSpPr>
          <p:spPr bwMode="auto">
            <a:xfrm>
              <a:off x="6928978" y="5096906"/>
              <a:ext cx="72353" cy="72352"/>
            </a:xfrm>
            <a:prstGeom prst="ellipse">
              <a:avLst/>
            </a:prstGeom>
            <a:solidFill>
              <a:srgbClr val="00B0F0"/>
            </a:solidFill>
            <a:ln>
              <a:noFill/>
            </a:ln>
            <a:effectLst/>
          </p:spPr>
          <p:txBody>
            <a:bodyPr wrap="none" anchor="ctr"/>
            <a:lstStyle/>
            <a:p>
              <a:endParaRPr lang="en-US"/>
            </a:p>
          </p:txBody>
        </p:sp>
      </p:grpSp>
      <p:grpSp>
        <p:nvGrpSpPr>
          <p:cNvPr id="5" name="Group 4"/>
          <p:cNvGrpSpPr/>
          <p:nvPr/>
        </p:nvGrpSpPr>
        <p:grpSpPr>
          <a:xfrm>
            <a:off x="-334191" y="2485206"/>
            <a:ext cx="5765571" cy="2631042"/>
            <a:chOff x="1188221" y="2485206"/>
            <a:chExt cx="5765571" cy="2631042"/>
          </a:xfrm>
        </p:grpSpPr>
        <p:sp>
          <p:nvSpPr>
            <p:cNvPr id="2" name="Oval 1"/>
            <p:cNvSpPr/>
            <p:nvPr/>
          </p:nvSpPr>
          <p:spPr bwMode="auto">
            <a:xfrm>
              <a:off x="6106886" y="3703320"/>
              <a:ext cx="274320" cy="274320"/>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63" name="Oval 1262"/>
            <p:cNvSpPr/>
            <p:nvPr/>
          </p:nvSpPr>
          <p:spPr bwMode="auto">
            <a:xfrm>
              <a:off x="6389414" y="3184070"/>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64" name="Oval 1263"/>
            <p:cNvSpPr/>
            <p:nvPr/>
          </p:nvSpPr>
          <p:spPr bwMode="auto">
            <a:xfrm>
              <a:off x="6581006" y="2921728"/>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66" name="Oval 1265"/>
            <p:cNvSpPr/>
            <p:nvPr/>
          </p:nvSpPr>
          <p:spPr bwMode="auto">
            <a:xfrm>
              <a:off x="6483034" y="4312922"/>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67" name="Oval 1266"/>
            <p:cNvSpPr/>
            <p:nvPr/>
          </p:nvSpPr>
          <p:spPr bwMode="auto">
            <a:xfrm>
              <a:off x="5918066" y="4058198"/>
              <a:ext cx="274320" cy="274320"/>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2" name="Oval 1271"/>
            <p:cNvSpPr/>
            <p:nvPr/>
          </p:nvSpPr>
          <p:spPr bwMode="auto">
            <a:xfrm>
              <a:off x="4309155" y="3184070"/>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4" name="Oval 1273"/>
            <p:cNvSpPr/>
            <p:nvPr/>
          </p:nvSpPr>
          <p:spPr bwMode="auto">
            <a:xfrm>
              <a:off x="4028305" y="2918462"/>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5" name="Oval 1274"/>
            <p:cNvSpPr/>
            <p:nvPr/>
          </p:nvSpPr>
          <p:spPr bwMode="auto">
            <a:xfrm>
              <a:off x="4123010" y="2742748"/>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6" name="Oval 1275"/>
            <p:cNvSpPr/>
            <p:nvPr/>
          </p:nvSpPr>
          <p:spPr bwMode="auto">
            <a:xfrm>
              <a:off x="4404948" y="2485206"/>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7" name="Oval 1276"/>
            <p:cNvSpPr/>
            <p:nvPr/>
          </p:nvSpPr>
          <p:spPr bwMode="auto">
            <a:xfrm>
              <a:off x="3931419" y="2485206"/>
              <a:ext cx="274320" cy="274320"/>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8" name="Oval 1277"/>
            <p:cNvSpPr/>
            <p:nvPr/>
          </p:nvSpPr>
          <p:spPr bwMode="auto">
            <a:xfrm>
              <a:off x="3552597" y="2573380"/>
              <a:ext cx="274320" cy="274320"/>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79" name="Oval 1278"/>
            <p:cNvSpPr/>
            <p:nvPr/>
          </p:nvSpPr>
          <p:spPr bwMode="auto">
            <a:xfrm>
              <a:off x="3647301" y="2837904"/>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0" name="Oval 1279"/>
            <p:cNvSpPr/>
            <p:nvPr/>
          </p:nvSpPr>
          <p:spPr bwMode="auto">
            <a:xfrm>
              <a:off x="1188221" y="2834636"/>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1" name="Oval 1280"/>
            <p:cNvSpPr/>
            <p:nvPr/>
          </p:nvSpPr>
          <p:spPr bwMode="auto">
            <a:xfrm>
              <a:off x="1188221" y="3184070"/>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2" name="Oval 1281"/>
            <p:cNvSpPr/>
            <p:nvPr/>
          </p:nvSpPr>
          <p:spPr bwMode="auto">
            <a:xfrm>
              <a:off x="1658484" y="3357153"/>
              <a:ext cx="274320" cy="274320"/>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3" name="Oval 1282"/>
            <p:cNvSpPr/>
            <p:nvPr/>
          </p:nvSpPr>
          <p:spPr bwMode="auto">
            <a:xfrm>
              <a:off x="2040573" y="3445330"/>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4" name="Oval 1283"/>
            <p:cNvSpPr/>
            <p:nvPr/>
          </p:nvSpPr>
          <p:spPr bwMode="auto">
            <a:xfrm>
              <a:off x="2229984" y="3010536"/>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5" name="Oval 1284"/>
            <p:cNvSpPr/>
            <p:nvPr/>
          </p:nvSpPr>
          <p:spPr bwMode="auto">
            <a:xfrm>
              <a:off x="2314893" y="2921728"/>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6" name="Oval 1285"/>
            <p:cNvSpPr/>
            <p:nvPr/>
          </p:nvSpPr>
          <p:spPr bwMode="auto">
            <a:xfrm>
              <a:off x="1851162" y="2745560"/>
              <a:ext cx="274320" cy="274320"/>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7" name="Oval 1286"/>
            <p:cNvSpPr/>
            <p:nvPr/>
          </p:nvSpPr>
          <p:spPr bwMode="auto">
            <a:xfrm>
              <a:off x="2705449" y="4581043"/>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288" name="Oval 1287"/>
            <p:cNvSpPr/>
            <p:nvPr/>
          </p:nvSpPr>
          <p:spPr bwMode="auto">
            <a:xfrm>
              <a:off x="6679472" y="4841928"/>
              <a:ext cx="274320" cy="274320"/>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sp>
        <p:nvSpPr>
          <p:cNvPr id="4" name="Title 3"/>
          <p:cNvSpPr>
            <a:spLocks noGrp="1"/>
          </p:cNvSpPr>
          <p:nvPr>
            <p:ph type="title"/>
          </p:nvPr>
        </p:nvSpPr>
        <p:spPr/>
        <p:txBody>
          <a:bodyPr/>
          <a:lstStyle/>
          <a:p>
            <a:r>
              <a:rPr lang="en-US" dirty="0" err="1" smtClean="0"/>
              <a:t>pci</a:t>
            </a:r>
            <a:r>
              <a:rPr lang="en-US" dirty="0" smtClean="0"/>
              <a:t> compliance</a:t>
            </a:r>
            <a:endParaRPr lang="en-US" dirty="0">
              <a:solidFill>
                <a:schemeClr val="bg1"/>
              </a:solidFill>
            </a:endParaRPr>
          </a:p>
        </p:txBody>
      </p:sp>
      <p:sp>
        <p:nvSpPr>
          <p:cNvPr id="6" name="Rectangle 5"/>
          <p:cNvSpPr/>
          <p:nvPr/>
        </p:nvSpPr>
        <p:spPr>
          <a:xfrm>
            <a:off x="6518944" y="2700936"/>
            <a:ext cx="2462686" cy="2215991"/>
          </a:xfrm>
          <a:prstGeom prst="rect">
            <a:avLst/>
          </a:prstGeom>
        </p:spPr>
        <p:txBody>
          <a:bodyPr wrap="square">
            <a:spAutoFit/>
          </a:bodyPr>
          <a:lstStyle/>
          <a:p>
            <a:pPr>
              <a:spcAft>
                <a:spcPts val="1800"/>
              </a:spcAft>
            </a:pPr>
            <a:r>
              <a:rPr lang="en-US" sz="1400" dirty="0">
                <a:solidFill>
                  <a:srgbClr val="00AEEF">
                    <a:alpha val="99000"/>
                  </a:srgbClr>
                </a:solidFill>
                <a:sym typeface="Wingdings" pitchFamily="2" charset="2"/>
              </a:rPr>
              <a:t> </a:t>
            </a:r>
            <a:r>
              <a:rPr lang="en-US" sz="1400" b="1" dirty="0" smtClean="0">
                <a:solidFill>
                  <a:schemeClr val="bg1"/>
                </a:solidFill>
              </a:rPr>
              <a:t>It applies to everyone</a:t>
            </a:r>
            <a:r>
              <a:rPr lang="en-US" sz="1100" dirty="0">
                <a:solidFill>
                  <a:schemeClr val="bg1"/>
                </a:solidFill>
              </a:rPr>
              <a:t/>
            </a:r>
            <a:br>
              <a:rPr lang="en-US" sz="1100" dirty="0">
                <a:solidFill>
                  <a:schemeClr val="bg1"/>
                </a:solidFill>
              </a:rPr>
            </a:br>
            <a:r>
              <a:rPr lang="en-US" sz="1100" dirty="0" smtClean="0">
                <a:solidFill>
                  <a:schemeClr val="bg1"/>
                </a:solidFill>
              </a:rPr>
              <a:t>Want to accept VISA or </a:t>
            </a:r>
            <a:r>
              <a:rPr lang="en-US" sz="1100" dirty="0" err="1" smtClean="0">
                <a:solidFill>
                  <a:schemeClr val="bg1"/>
                </a:solidFill>
              </a:rPr>
              <a:t>Mastercard</a:t>
            </a:r>
            <a:r>
              <a:rPr lang="en-US" sz="1100" dirty="0" smtClean="0">
                <a:solidFill>
                  <a:schemeClr val="bg1"/>
                </a:solidFill>
              </a:rPr>
              <a:t>? I thought so.</a:t>
            </a:r>
          </a:p>
          <a:p>
            <a:pPr>
              <a:spcAft>
                <a:spcPts val="1800"/>
              </a:spcAft>
            </a:pPr>
            <a:r>
              <a:rPr lang="en-US" sz="1400" dirty="0" smtClean="0">
                <a:solidFill>
                  <a:srgbClr val="00AEEF">
                    <a:alpha val="99000"/>
                  </a:srgbClr>
                </a:solidFill>
                <a:sym typeface="Wingdings" pitchFamily="2" charset="2"/>
              </a:rPr>
              <a:t> </a:t>
            </a:r>
            <a:r>
              <a:rPr lang="en-US" sz="1400" b="1" dirty="0" smtClean="0">
                <a:solidFill>
                  <a:schemeClr val="bg1"/>
                </a:solidFill>
              </a:rPr>
              <a:t>Yes, even the small guys</a:t>
            </a:r>
            <a:r>
              <a:rPr lang="en-US" sz="1100" dirty="0" smtClean="0">
                <a:solidFill>
                  <a:schemeClr val="bg1"/>
                </a:solidFill>
              </a:rPr>
              <a:t/>
            </a:r>
            <a:br>
              <a:rPr lang="en-US" sz="1100" dirty="0" smtClean="0">
                <a:solidFill>
                  <a:schemeClr val="bg1"/>
                </a:solidFill>
              </a:rPr>
            </a:br>
            <a:r>
              <a:rPr lang="en-US" sz="1100" dirty="0" smtClean="0">
                <a:solidFill>
                  <a:schemeClr val="bg1"/>
                </a:solidFill>
              </a:rPr>
              <a:t>If your server so much as glances at a credit card number, you’re liable.</a:t>
            </a:r>
          </a:p>
          <a:p>
            <a:pPr>
              <a:spcAft>
                <a:spcPts val="1800"/>
              </a:spcAft>
            </a:pPr>
            <a:r>
              <a:rPr lang="en-US" sz="1400" dirty="0" smtClean="0">
                <a:solidFill>
                  <a:srgbClr val="00AEEF">
                    <a:alpha val="99000"/>
                  </a:srgbClr>
                </a:solidFill>
                <a:sym typeface="Wingdings" pitchFamily="2" charset="2"/>
              </a:rPr>
              <a:t> </a:t>
            </a:r>
            <a:r>
              <a:rPr lang="en-US" sz="1400" b="1" dirty="0" smtClean="0">
                <a:solidFill>
                  <a:schemeClr val="bg1"/>
                </a:solidFill>
              </a:rPr>
              <a:t>You can avoid it</a:t>
            </a:r>
            <a:r>
              <a:rPr lang="en-US" sz="1400" b="1" dirty="0">
                <a:solidFill>
                  <a:schemeClr val="bg1"/>
                </a:solidFill>
              </a:rPr>
              <a:t/>
            </a:r>
            <a:br>
              <a:rPr lang="en-US" sz="1400" b="1" dirty="0">
                <a:solidFill>
                  <a:schemeClr val="bg1"/>
                </a:solidFill>
              </a:rPr>
            </a:br>
            <a:r>
              <a:rPr lang="en-US" sz="1100" dirty="0" smtClean="0">
                <a:solidFill>
                  <a:schemeClr val="bg1"/>
                </a:solidFill>
              </a:rPr>
              <a:t>Just never directly accept a credit card number</a:t>
            </a:r>
            <a:endParaRPr lang="en-US" sz="1100" dirty="0">
              <a:solidFill>
                <a:schemeClr val="bg1"/>
              </a:solidFill>
            </a:endParaRPr>
          </a:p>
        </p:txBody>
      </p:sp>
      <p:grpSp>
        <p:nvGrpSpPr>
          <p:cNvPr id="9" name="Group 8"/>
          <p:cNvGrpSpPr/>
          <p:nvPr/>
        </p:nvGrpSpPr>
        <p:grpSpPr>
          <a:xfrm>
            <a:off x="6424514" y="2173045"/>
            <a:ext cx="3689902" cy="933115"/>
            <a:chOff x="7946926" y="1457369"/>
            <a:chExt cx="3689902" cy="1362367"/>
          </a:xfrm>
        </p:grpSpPr>
        <p:sp>
          <p:nvSpPr>
            <p:cNvPr id="1271" name="Rectangle 1270"/>
            <p:cNvSpPr/>
            <p:nvPr/>
          </p:nvSpPr>
          <p:spPr>
            <a:xfrm>
              <a:off x="8034014" y="1457369"/>
              <a:ext cx="3602814" cy="640353"/>
            </a:xfrm>
            <a:prstGeom prst="rect">
              <a:avLst/>
            </a:prstGeom>
          </p:spPr>
          <p:txBody>
            <a:bodyPr wrap="square" lIns="68589" tIns="34295" rIns="68589" bIns="34295">
              <a:spAutoFit/>
            </a:bodyPr>
            <a:lstStyle/>
            <a:p>
              <a:pPr marL="0" lvl="1" defTabSz="1218535" fontAlgn="base">
                <a:spcBef>
                  <a:spcPct val="0"/>
                </a:spcBef>
                <a:spcAft>
                  <a:spcPts val="600"/>
                </a:spcAft>
              </a:pPr>
              <a:r>
                <a:rPr lang="en-US" dirty="0" smtClean="0">
                  <a:solidFill>
                    <a:srgbClr val="92D050"/>
                  </a:solidFill>
                </a:rPr>
                <a:t>PCI Tips</a:t>
              </a:r>
              <a:endParaRPr lang="en-US" dirty="0">
                <a:solidFill>
                  <a:srgbClr val="92D050"/>
                </a:solidFill>
              </a:endParaRPr>
            </a:p>
          </p:txBody>
        </p:sp>
        <p:sp>
          <p:nvSpPr>
            <p:cNvPr id="8" name="Rectangle 7"/>
            <p:cNvSpPr/>
            <p:nvPr/>
          </p:nvSpPr>
          <p:spPr>
            <a:xfrm>
              <a:off x="7946926" y="2415312"/>
              <a:ext cx="184731" cy="404424"/>
            </a:xfrm>
            <a:prstGeom prst="rect">
              <a:avLst/>
            </a:prstGeom>
          </p:spPr>
          <p:txBody>
            <a:bodyPr wrap="none">
              <a:spAutoFit/>
            </a:bodyPr>
            <a:lstStyle/>
            <a:p>
              <a:endParaRPr lang="en-US" sz="1200" dirty="0">
                <a:solidFill>
                  <a:schemeClr val="bg1">
                    <a:lumMod val="50000"/>
                  </a:schemeClr>
                </a:solidFill>
              </a:endParaRPr>
            </a:p>
          </p:txBody>
        </p:sp>
      </p:grpSp>
    </p:spTree>
    <p:extLst>
      <p:ext uri="{BB962C8B-B14F-4D97-AF65-F5344CB8AC3E}">
        <p14:creationId xmlns:p14="http://schemas.microsoft.com/office/powerpoint/2010/main" val="160206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9" y="1657801"/>
            <a:ext cx="4048125" cy="747897"/>
          </a:xfrm>
        </p:spPr>
        <p:txBody>
          <a:bodyPr/>
          <a:lstStyle/>
          <a:p>
            <a:r>
              <a:rPr lang="en-US" dirty="0" smtClean="0"/>
              <a:t>PayPal</a:t>
            </a:r>
            <a:endParaRPr lang="en-US" dirty="0"/>
          </a:p>
        </p:txBody>
      </p:sp>
      <p:sp>
        <p:nvSpPr>
          <p:cNvPr id="5" name="Text Placeholder 2"/>
          <p:cNvSpPr>
            <a:spLocks noGrp="1"/>
          </p:cNvSpPr>
          <p:nvPr>
            <p:ph type="body" sz="quarter" idx="10"/>
          </p:nvPr>
        </p:nvSpPr>
        <p:spPr>
          <a:xfrm>
            <a:off x="5048249" y="2473492"/>
            <a:ext cx="4095751" cy="1600438"/>
          </a:xfrm>
        </p:spPr>
        <p:txBody>
          <a:bodyPr/>
          <a:lstStyle/>
          <a:p>
            <a:pPr marL="460375" indent="-457200">
              <a:lnSpc>
                <a:spcPct val="100000"/>
              </a:lnSpc>
              <a:spcAft>
                <a:spcPts val="1200"/>
              </a:spcAft>
              <a:buFont typeface="Wingdings" pitchFamily="2" charset="2"/>
              <a:buChar char="à"/>
            </a:pPr>
            <a:r>
              <a:rPr lang="en-US" sz="2800" dirty="0">
                <a:solidFill>
                  <a:srgbClr val="00AEEF"/>
                </a:solidFill>
              </a:rPr>
              <a:t> </a:t>
            </a:r>
            <a:r>
              <a:rPr lang="en-AU" sz="2800" dirty="0"/>
              <a:t>2.4% + </a:t>
            </a:r>
            <a:r>
              <a:rPr lang="en-AU" sz="2800" dirty="0" smtClean="0"/>
              <a:t>30c /transaction</a:t>
            </a:r>
            <a:endParaRPr lang="en-US" sz="2800" dirty="0"/>
          </a:p>
          <a:p>
            <a:pPr marL="460375" indent="-457200">
              <a:lnSpc>
                <a:spcPct val="100000"/>
              </a:lnSpc>
              <a:spcAft>
                <a:spcPts val="1200"/>
              </a:spcAft>
              <a:buFont typeface="Wingdings" pitchFamily="2" charset="2"/>
              <a:buChar char="à"/>
            </a:pPr>
            <a:r>
              <a:rPr lang="en-US" sz="2800" dirty="0" smtClean="0">
                <a:solidFill>
                  <a:srgbClr val="00AEEF"/>
                </a:solidFill>
              </a:rPr>
              <a:t> </a:t>
            </a:r>
            <a:r>
              <a:rPr lang="en-US" sz="2800" dirty="0" smtClean="0"/>
              <a:t>Too many APIs</a:t>
            </a:r>
            <a:endParaRPr lang="en-US" sz="2800" dirty="0"/>
          </a:p>
          <a:p>
            <a:pPr marL="460375" indent="-457200">
              <a:lnSpc>
                <a:spcPct val="100000"/>
              </a:lnSpc>
              <a:spcAft>
                <a:spcPts val="1200"/>
              </a:spcAft>
              <a:buFont typeface="Wingdings" pitchFamily="2" charset="2"/>
              <a:buChar char="à"/>
            </a:pPr>
            <a:r>
              <a:rPr lang="en-US" sz="2800" dirty="0" smtClean="0">
                <a:solidFill>
                  <a:srgbClr val="00AEEF"/>
                </a:solidFill>
              </a:rPr>
              <a:t> </a:t>
            </a:r>
            <a:r>
              <a:rPr lang="en-US" sz="2800" dirty="0" smtClean="0"/>
              <a:t>REST API is OK</a:t>
            </a:r>
            <a:endParaRPr lang="en-US" sz="2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8703" y="1819276"/>
            <a:ext cx="4286839" cy="267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8703" y="4568235"/>
            <a:ext cx="3350725" cy="369332"/>
          </a:xfrm>
          <a:prstGeom prst="rect">
            <a:avLst/>
          </a:prstGeom>
        </p:spPr>
        <p:txBody>
          <a:bodyPr wrap="none">
            <a:spAutoFit/>
          </a:bodyPr>
          <a:lstStyle/>
          <a:p>
            <a:pPr marL="3175">
              <a:spcAft>
                <a:spcPts val="1200"/>
              </a:spcAft>
            </a:pPr>
            <a:r>
              <a:rPr lang="en-US" sz="1800" dirty="0" smtClean="0">
                <a:solidFill>
                  <a:srgbClr val="00AEEF"/>
                </a:solidFill>
                <a:sym typeface="Wingdings" pitchFamily="2" charset="2"/>
              </a:rPr>
              <a:t> </a:t>
            </a:r>
            <a:r>
              <a:rPr lang="en-US" sz="1800" dirty="0">
                <a:solidFill>
                  <a:schemeClr val="bg1"/>
                </a:solidFill>
              </a:rPr>
              <a:t>https://www.paypal.com/au/</a:t>
            </a:r>
          </a:p>
        </p:txBody>
      </p:sp>
    </p:spTree>
    <p:extLst>
      <p:ext uri="{BB962C8B-B14F-4D97-AF65-F5344CB8AC3E}">
        <p14:creationId xmlns:p14="http://schemas.microsoft.com/office/powerpoint/2010/main" val="3926244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9" y="1657801"/>
            <a:ext cx="4048125" cy="747897"/>
          </a:xfrm>
        </p:spPr>
        <p:txBody>
          <a:bodyPr/>
          <a:lstStyle/>
          <a:p>
            <a:r>
              <a:rPr lang="en-US" dirty="0" smtClean="0"/>
              <a:t>Pin Payments</a:t>
            </a:r>
            <a:endParaRPr lang="en-US" dirty="0"/>
          </a:p>
        </p:txBody>
      </p:sp>
      <p:sp>
        <p:nvSpPr>
          <p:cNvPr id="5" name="Text Placeholder 2"/>
          <p:cNvSpPr>
            <a:spLocks noGrp="1"/>
          </p:cNvSpPr>
          <p:nvPr>
            <p:ph type="body" sz="quarter" idx="10"/>
          </p:nvPr>
        </p:nvSpPr>
        <p:spPr>
          <a:xfrm>
            <a:off x="5048249" y="2473492"/>
            <a:ext cx="4095751" cy="2185214"/>
          </a:xfrm>
        </p:spPr>
        <p:txBody>
          <a:bodyPr/>
          <a:lstStyle/>
          <a:p>
            <a:pPr marL="460375" indent="-457200">
              <a:lnSpc>
                <a:spcPct val="100000"/>
              </a:lnSpc>
              <a:spcAft>
                <a:spcPts val="1200"/>
              </a:spcAft>
              <a:buFont typeface="Wingdings" pitchFamily="2" charset="2"/>
              <a:buChar char="à"/>
            </a:pPr>
            <a:r>
              <a:rPr lang="en-US" sz="2800" dirty="0">
                <a:solidFill>
                  <a:srgbClr val="00AEEF"/>
                </a:solidFill>
              </a:rPr>
              <a:t> </a:t>
            </a:r>
            <a:r>
              <a:rPr lang="en-AU" sz="2800" dirty="0" smtClean="0"/>
              <a:t>3.0% </a:t>
            </a:r>
            <a:r>
              <a:rPr lang="en-AU" sz="2800" dirty="0"/>
              <a:t>+ 30c </a:t>
            </a:r>
            <a:r>
              <a:rPr lang="en-AU" sz="2800" dirty="0" smtClean="0"/>
              <a:t>/transaction</a:t>
            </a:r>
          </a:p>
          <a:p>
            <a:pPr marL="460375" indent="-457200">
              <a:lnSpc>
                <a:spcPct val="100000"/>
              </a:lnSpc>
              <a:spcAft>
                <a:spcPts val="1200"/>
              </a:spcAft>
              <a:buFont typeface="Wingdings" pitchFamily="2" charset="2"/>
              <a:buChar char="à"/>
            </a:pPr>
            <a:r>
              <a:rPr lang="en-AU" sz="2800" dirty="0">
                <a:solidFill>
                  <a:srgbClr val="00AEEF"/>
                </a:solidFill>
              </a:rPr>
              <a:t> </a:t>
            </a:r>
            <a:r>
              <a:rPr lang="en-US" sz="2800" dirty="0"/>
              <a:t>Nice REST </a:t>
            </a:r>
            <a:r>
              <a:rPr lang="en-US" sz="2800" dirty="0" smtClean="0"/>
              <a:t>API</a:t>
            </a:r>
          </a:p>
          <a:p>
            <a:pPr marL="460375" indent="-457200">
              <a:lnSpc>
                <a:spcPct val="100000"/>
              </a:lnSpc>
              <a:spcAft>
                <a:spcPts val="1200"/>
              </a:spcAft>
              <a:buFont typeface="Wingdings" pitchFamily="2" charset="2"/>
              <a:buChar char="à"/>
            </a:pPr>
            <a:r>
              <a:rPr lang="en-US" sz="2800" dirty="0">
                <a:solidFill>
                  <a:srgbClr val="00AEEF"/>
                </a:solidFill>
              </a:rPr>
              <a:t> </a:t>
            </a:r>
            <a:r>
              <a:rPr lang="en-US" sz="2800" dirty="0"/>
              <a:t>Recurring Billing</a:t>
            </a:r>
            <a:endParaRPr lang="en-US" sz="2800" dirty="0">
              <a:solidFill>
                <a:srgbClr val="00AEEF"/>
              </a:solidFill>
            </a:endParaRPr>
          </a:p>
          <a:p>
            <a:pPr marL="460375" indent="-457200">
              <a:lnSpc>
                <a:spcPct val="100000"/>
              </a:lnSpc>
              <a:spcAft>
                <a:spcPts val="1200"/>
              </a:spcAft>
              <a:buFont typeface="Wingdings" pitchFamily="2" charset="2"/>
              <a:buChar char="à"/>
            </a:pPr>
            <a:r>
              <a:rPr lang="en-US" sz="2800" dirty="0" smtClean="0">
                <a:solidFill>
                  <a:srgbClr val="00AEEF"/>
                </a:solidFill>
              </a:rPr>
              <a:t> </a:t>
            </a:r>
            <a:r>
              <a:rPr lang="en-US" sz="2800" dirty="0" smtClean="0"/>
              <a:t>Australia Focused</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8703" y="1819276"/>
            <a:ext cx="4286838" cy="267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8703" y="4568235"/>
            <a:ext cx="2223686" cy="369332"/>
          </a:xfrm>
          <a:prstGeom prst="rect">
            <a:avLst/>
          </a:prstGeom>
        </p:spPr>
        <p:txBody>
          <a:bodyPr wrap="none">
            <a:spAutoFit/>
          </a:bodyPr>
          <a:lstStyle/>
          <a:p>
            <a:pPr marL="3175">
              <a:spcAft>
                <a:spcPts val="1200"/>
              </a:spcAft>
            </a:pPr>
            <a:r>
              <a:rPr lang="en-US" sz="1800" dirty="0" smtClean="0">
                <a:solidFill>
                  <a:srgbClr val="00AEEF"/>
                </a:solidFill>
                <a:sym typeface="Wingdings" pitchFamily="2" charset="2"/>
              </a:rPr>
              <a:t> </a:t>
            </a:r>
            <a:r>
              <a:rPr lang="en-US" sz="1800" dirty="0">
                <a:solidFill>
                  <a:schemeClr val="bg1"/>
                </a:solidFill>
              </a:rPr>
              <a:t>https</a:t>
            </a:r>
            <a:r>
              <a:rPr lang="en-US" sz="1800" dirty="0" smtClean="0">
                <a:solidFill>
                  <a:schemeClr val="bg1"/>
                </a:solidFill>
              </a:rPr>
              <a:t>://pin.net.au</a:t>
            </a:r>
            <a:endParaRPr lang="en-US" sz="1800" dirty="0">
              <a:solidFill>
                <a:schemeClr val="bg1"/>
              </a:solidFill>
            </a:endParaRPr>
          </a:p>
        </p:txBody>
      </p:sp>
    </p:spTree>
    <p:extLst>
      <p:ext uri="{BB962C8B-B14F-4D97-AF65-F5344CB8AC3E}">
        <p14:creationId xmlns:p14="http://schemas.microsoft.com/office/powerpoint/2010/main" val="384815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5551" y="1071745"/>
            <a:ext cx="11149013" cy="3988784"/>
          </a:xfrm>
        </p:spPr>
        <p:txBody>
          <a:bodyPr/>
          <a:lstStyle/>
          <a:p>
            <a:pPr algn="ctr"/>
            <a:r>
              <a:rPr lang="en-US" sz="9600" dirty="0" smtClean="0"/>
              <a:t>Ben</a:t>
            </a:r>
            <a:br>
              <a:rPr lang="en-US" sz="9600" dirty="0" smtClean="0"/>
            </a:br>
            <a:r>
              <a:rPr lang="en-AU" sz="9600" dirty="0" smtClean="0">
                <a:latin typeface="FontAwesome" pitchFamily="50" charset="0"/>
              </a:rPr>
              <a:t></a:t>
            </a:r>
            <a:br>
              <a:rPr lang="en-AU" sz="9600" dirty="0" smtClean="0">
                <a:latin typeface="FontAwesome" pitchFamily="50" charset="0"/>
              </a:rPr>
            </a:br>
            <a:r>
              <a:rPr lang="en-US" sz="9600" dirty="0" smtClean="0">
                <a:latin typeface="Segoe UI Black" panose="020B0A02040204020203" pitchFamily="34" charset="0"/>
                <a:ea typeface="Segoe UI Black" panose="020B0A02040204020203" pitchFamily="34" charset="0"/>
                <a:cs typeface="Segoe UI Black" panose="020B0A02040204020203" pitchFamily="34" charset="0"/>
              </a:rPr>
              <a:t>stripe</a:t>
            </a:r>
            <a:endParaRPr lang="en-US" sz="96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6952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9" y="1657801"/>
            <a:ext cx="4048125" cy="747897"/>
          </a:xfrm>
        </p:spPr>
        <p:txBody>
          <a:bodyPr/>
          <a:lstStyle/>
          <a:p>
            <a:r>
              <a:rPr lang="en-US" dirty="0" smtClean="0"/>
              <a:t>Stripe</a:t>
            </a:r>
            <a:endParaRPr lang="en-US" dirty="0"/>
          </a:p>
        </p:txBody>
      </p:sp>
      <p:sp>
        <p:nvSpPr>
          <p:cNvPr id="5" name="Text Placeholder 2"/>
          <p:cNvSpPr>
            <a:spLocks noGrp="1"/>
          </p:cNvSpPr>
          <p:nvPr>
            <p:ph type="body" sz="quarter" idx="10"/>
          </p:nvPr>
        </p:nvSpPr>
        <p:spPr>
          <a:xfrm>
            <a:off x="5048249" y="2473492"/>
            <a:ext cx="4095751" cy="3939540"/>
          </a:xfrm>
        </p:spPr>
        <p:txBody>
          <a:bodyPr/>
          <a:lstStyle/>
          <a:p>
            <a:pPr marL="460375" indent="-457200">
              <a:lnSpc>
                <a:spcPct val="100000"/>
              </a:lnSpc>
              <a:spcAft>
                <a:spcPts val="1200"/>
              </a:spcAft>
              <a:buFont typeface="Wingdings" pitchFamily="2" charset="2"/>
              <a:buChar char="à"/>
            </a:pPr>
            <a:r>
              <a:rPr lang="en-US" sz="2800" dirty="0">
                <a:solidFill>
                  <a:srgbClr val="00AEEF"/>
                </a:solidFill>
              </a:rPr>
              <a:t> </a:t>
            </a:r>
            <a:r>
              <a:rPr lang="en-AU" sz="2800" dirty="0" smtClean="0"/>
              <a:t>2.7% </a:t>
            </a:r>
            <a:r>
              <a:rPr lang="en-AU" sz="2800" dirty="0"/>
              <a:t>+ 30c </a:t>
            </a:r>
            <a:r>
              <a:rPr lang="en-AU" sz="2800" dirty="0" smtClean="0"/>
              <a:t>/transaction</a:t>
            </a:r>
          </a:p>
          <a:p>
            <a:pPr marL="460375" indent="-457200">
              <a:lnSpc>
                <a:spcPct val="100000"/>
              </a:lnSpc>
              <a:spcAft>
                <a:spcPts val="1200"/>
              </a:spcAft>
              <a:buFont typeface="Wingdings" pitchFamily="2" charset="2"/>
              <a:buChar char="à"/>
            </a:pPr>
            <a:r>
              <a:rPr lang="en-AU" sz="2800" dirty="0">
                <a:solidFill>
                  <a:srgbClr val="00AEEF"/>
                </a:solidFill>
              </a:rPr>
              <a:t> </a:t>
            </a:r>
            <a:r>
              <a:rPr lang="en-US" sz="2800" dirty="0" smtClean="0"/>
              <a:t>The Best REST API</a:t>
            </a:r>
          </a:p>
          <a:p>
            <a:pPr marL="460375" indent="-457200">
              <a:lnSpc>
                <a:spcPct val="100000"/>
              </a:lnSpc>
              <a:spcAft>
                <a:spcPts val="1200"/>
              </a:spcAft>
              <a:buFont typeface="Wingdings" pitchFamily="2" charset="2"/>
              <a:buChar char="à"/>
            </a:pPr>
            <a:r>
              <a:rPr lang="en-US" sz="2800" dirty="0" smtClean="0">
                <a:solidFill>
                  <a:srgbClr val="00AEEF"/>
                </a:solidFill>
              </a:rPr>
              <a:t> </a:t>
            </a:r>
            <a:r>
              <a:rPr lang="en-US" sz="2800" dirty="0"/>
              <a:t>Recurring </a:t>
            </a:r>
            <a:r>
              <a:rPr lang="en-US" sz="2800" dirty="0" smtClean="0"/>
              <a:t>Billing</a:t>
            </a:r>
          </a:p>
          <a:p>
            <a:pPr marL="460375" indent="-457200">
              <a:lnSpc>
                <a:spcPct val="100000"/>
              </a:lnSpc>
              <a:spcAft>
                <a:spcPts val="1200"/>
              </a:spcAft>
              <a:buFont typeface="Wingdings" pitchFamily="2" charset="2"/>
              <a:buChar char="à"/>
            </a:pPr>
            <a:r>
              <a:rPr lang="en-US" sz="2800" dirty="0">
                <a:solidFill>
                  <a:srgbClr val="00AEEF"/>
                </a:solidFill>
              </a:rPr>
              <a:t> </a:t>
            </a:r>
            <a:r>
              <a:rPr lang="en-US" sz="2800" dirty="0" smtClean="0"/>
              <a:t>Coupons</a:t>
            </a:r>
          </a:p>
          <a:p>
            <a:pPr marL="460375" indent="-457200">
              <a:lnSpc>
                <a:spcPct val="100000"/>
              </a:lnSpc>
              <a:spcAft>
                <a:spcPts val="1200"/>
              </a:spcAft>
              <a:buFont typeface="Wingdings" pitchFamily="2" charset="2"/>
              <a:buChar char="à"/>
            </a:pPr>
            <a:r>
              <a:rPr lang="en-US" sz="2800" dirty="0" smtClean="0">
                <a:solidFill>
                  <a:srgbClr val="00AEEF"/>
                </a:solidFill>
              </a:rPr>
              <a:t> </a:t>
            </a:r>
            <a:r>
              <a:rPr lang="en-US" sz="2800" dirty="0" smtClean="0"/>
              <a:t>Stripe Checkout</a:t>
            </a:r>
          </a:p>
          <a:p>
            <a:pPr marL="460375" indent="-457200">
              <a:lnSpc>
                <a:spcPct val="100000"/>
              </a:lnSpc>
              <a:spcAft>
                <a:spcPts val="1200"/>
              </a:spcAft>
              <a:buFont typeface="Wingdings" pitchFamily="2" charset="2"/>
              <a:buChar char="à"/>
            </a:pPr>
            <a:r>
              <a:rPr lang="en-US" sz="2800" dirty="0">
                <a:solidFill>
                  <a:schemeClr val="accent6">
                    <a:lumMod val="60000"/>
                    <a:lumOff val="40000"/>
                  </a:schemeClr>
                </a:solidFill>
              </a:rPr>
              <a:t> </a:t>
            </a:r>
            <a:r>
              <a:rPr lang="en-US" sz="2800" dirty="0" smtClean="0"/>
              <a:t>Stripe Connect</a:t>
            </a:r>
          </a:p>
          <a:p>
            <a:pPr marL="460375" indent="-457200">
              <a:lnSpc>
                <a:spcPct val="100000"/>
              </a:lnSpc>
              <a:spcAft>
                <a:spcPts val="1200"/>
              </a:spcAft>
              <a:buFont typeface="Wingdings" pitchFamily="2" charset="2"/>
              <a:buChar char="à"/>
            </a:pPr>
            <a:r>
              <a:rPr lang="en-US" sz="2800" dirty="0">
                <a:solidFill>
                  <a:schemeClr val="accent6">
                    <a:lumMod val="60000"/>
                    <a:lumOff val="40000"/>
                  </a:schemeClr>
                </a:solidFill>
              </a:rPr>
              <a:t> </a:t>
            </a:r>
            <a:r>
              <a:rPr lang="en-US" sz="2800" dirty="0" smtClean="0"/>
              <a:t>Stripe Marketplace</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8703" y="1819276"/>
            <a:ext cx="4286838" cy="267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8703" y="4568235"/>
            <a:ext cx="2286203" cy="369332"/>
          </a:xfrm>
          <a:prstGeom prst="rect">
            <a:avLst/>
          </a:prstGeom>
        </p:spPr>
        <p:txBody>
          <a:bodyPr wrap="none">
            <a:spAutoFit/>
          </a:bodyPr>
          <a:lstStyle/>
          <a:p>
            <a:pPr marL="3175">
              <a:spcAft>
                <a:spcPts val="1200"/>
              </a:spcAft>
            </a:pPr>
            <a:r>
              <a:rPr lang="en-US" sz="1800" dirty="0" smtClean="0">
                <a:solidFill>
                  <a:srgbClr val="00AEEF"/>
                </a:solidFill>
                <a:sym typeface="Wingdings" pitchFamily="2" charset="2"/>
              </a:rPr>
              <a:t> </a:t>
            </a:r>
            <a:r>
              <a:rPr lang="en-US" sz="1800" dirty="0">
                <a:solidFill>
                  <a:schemeClr val="bg1"/>
                </a:solidFill>
              </a:rPr>
              <a:t>https</a:t>
            </a:r>
            <a:r>
              <a:rPr lang="en-US" sz="1800" dirty="0" smtClean="0">
                <a:solidFill>
                  <a:schemeClr val="bg1"/>
                </a:solidFill>
              </a:rPr>
              <a:t>://stripe.com</a:t>
            </a:r>
            <a:endParaRPr lang="en-US" sz="1800" dirty="0">
              <a:solidFill>
                <a:schemeClr val="bg1"/>
              </a:solidFill>
            </a:endParaRPr>
          </a:p>
        </p:txBody>
      </p:sp>
    </p:spTree>
    <p:extLst>
      <p:ext uri="{BB962C8B-B14F-4D97-AF65-F5344CB8AC3E}">
        <p14:creationId xmlns:p14="http://schemas.microsoft.com/office/powerpoint/2010/main" val="343138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S1444_Windows Azure Template 16x9_r08a">
  <a:themeElements>
    <a:clrScheme name="Custom 14">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0071BC"/>
      </a:accent6>
      <a:hlink>
        <a:srgbClr val="0071BC"/>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Custom 12">
      <a:dk1>
        <a:srgbClr val="292929"/>
      </a:dk1>
      <a:lt1>
        <a:srgbClr val="FFFFFF"/>
      </a:lt1>
      <a:dk2>
        <a:srgbClr val="5F5F5F"/>
      </a:dk2>
      <a:lt2>
        <a:srgbClr val="DDDDDD"/>
      </a:lt2>
      <a:accent1>
        <a:srgbClr val="FFBE00"/>
      </a:accent1>
      <a:accent2>
        <a:srgbClr val="00AEEF"/>
      </a:accent2>
      <a:accent3>
        <a:srgbClr val="910091"/>
      </a:accent3>
      <a:accent4>
        <a:srgbClr val="00A600"/>
      </a:accent4>
      <a:accent5>
        <a:srgbClr val="FF0000"/>
      </a:accent5>
      <a:accent6>
        <a:srgbClr val="0071BC"/>
      </a:accent6>
      <a:hlink>
        <a:srgbClr val="0000A6"/>
      </a:hlink>
      <a:folHlink>
        <a:srgbClr val="0071BC"/>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Words>
  <Application>Microsoft Office PowerPoint</Application>
  <PresentationFormat>On-screen Show (4:3)</PresentationFormat>
  <Paragraphs>53</Paragraphs>
  <Slides>10</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Consolas</vt:lpstr>
      <vt:lpstr>Wingdings</vt:lpstr>
      <vt:lpstr>Segoe UI</vt:lpstr>
      <vt:lpstr>Segoe UI Light</vt:lpstr>
      <vt:lpstr>Arial</vt:lpstr>
      <vt:lpstr>FontAwesome</vt:lpstr>
      <vt:lpstr>Segoe Light</vt:lpstr>
      <vt:lpstr>Segoe Semibold</vt:lpstr>
      <vt:lpstr>Segoe UI Black</vt:lpstr>
      <vt:lpstr>MS1444_Windows Azure Template 16x9_r08a</vt:lpstr>
      <vt:lpstr>White with Consolas font for code slides</vt:lpstr>
      <vt:lpstr>PAYMENTS</vt:lpstr>
      <vt:lpstr>PowerPoint Presentation</vt:lpstr>
      <vt:lpstr>50% Shop Online</vt:lpstr>
      <vt:lpstr>merchant account</vt:lpstr>
      <vt:lpstr>pci compliance</vt:lpstr>
      <vt:lpstr>PayPal</vt:lpstr>
      <vt:lpstr>Pin Payments</vt:lpstr>
      <vt:lpstr>Ben  stripe</vt:lpstr>
      <vt:lpstr>Stripe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2011-12-15T01:49:25Z</dcterms:created>
  <dcterms:modified xsi:type="dcterms:W3CDTF">2014-03-26T13:45:38Z</dcterms:modified>
</cp:coreProperties>
</file>